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 id="2147483700" r:id="rId5"/>
  </p:sldMasterIdLst>
  <p:notesMasterIdLst>
    <p:notesMasterId r:id="rId12"/>
  </p:notesMasterIdLst>
  <p:handoutMasterIdLst>
    <p:handoutMasterId r:id="rId13"/>
  </p:handoutMasterIdLst>
  <p:sldIdLst>
    <p:sldId id="1400" r:id="rId6"/>
    <p:sldId id="1494" r:id="rId7"/>
    <p:sldId id="1461" r:id="rId8"/>
    <p:sldId id="1499" r:id="rId9"/>
    <p:sldId id="1501" r:id="rId10"/>
    <p:sldId id="150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3349"/>
    <a:srgbClr val="C7493E"/>
    <a:srgbClr val="FBFBFB"/>
    <a:srgbClr val="808E9B"/>
    <a:srgbClr val="3E5B60"/>
    <a:srgbClr val="30464A"/>
    <a:srgbClr val="5C868D"/>
    <a:srgbClr val="1D56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003F3A-77D6-7746-83AF-BECDBBFC21D2}" v="1" dt="2022-09-27T22:57:53.286"/>
  </p1510:revLst>
</p1510:revInfo>
</file>

<file path=ppt/tableStyles.xml><?xml version="1.0" encoding="utf-8"?>
<a:tblStyleLst xmlns:a="http://schemas.openxmlformats.org/drawingml/2006/main" def="{69012ECD-51FC-41F1-AA8D-1B2483CD663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3" autoAdjust="0"/>
    <p:restoredTop sz="86694" autoAdjust="0"/>
  </p:normalViewPr>
  <p:slideViewPr>
    <p:cSldViewPr snapToGrid="0">
      <p:cViewPr varScale="1">
        <p:scale>
          <a:sx n="108" d="100"/>
          <a:sy n="108" d="100"/>
        </p:scale>
        <p:origin x="65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6" d="100"/>
          <a:sy n="76" d="100"/>
        </p:scale>
        <p:origin x="313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9/27/22</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9/27/22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225975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dirty="0">
              <a:solidFill>
                <a:srgbClr val="000000"/>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2</a:t>
            </a:fld>
            <a:endParaRPr lang="en-US" noProof="0" dirty="0"/>
          </a:p>
        </p:txBody>
      </p:sp>
    </p:spTree>
    <p:extLst>
      <p:ext uri="{BB962C8B-B14F-4D97-AF65-F5344CB8AC3E}">
        <p14:creationId xmlns:p14="http://schemas.microsoft.com/office/powerpoint/2010/main" val="2350260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Calibri"/>
              <a:cs typeface="Calibri"/>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3</a:t>
            </a:fld>
            <a:endParaRPr lang="en-US" noProof="0" dirty="0"/>
          </a:p>
        </p:txBody>
      </p:sp>
    </p:spTree>
    <p:extLst>
      <p:ext uri="{BB962C8B-B14F-4D97-AF65-F5344CB8AC3E}">
        <p14:creationId xmlns:p14="http://schemas.microsoft.com/office/powerpoint/2010/main" val="1548279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dirty="0">
              <a:solidFill>
                <a:srgbClr val="000000"/>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4</a:t>
            </a:fld>
            <a:endParaRPr lang="en-US" noProof="0" dirty="0"/>
          </a:p>
        </p:txBody>
      </p:sp>
    </p:spTree>
    <p:extLst>
      <p:ext uri="{BB962C8B-B14F-4D97-AF65-F5344CB8AC3E}">
        <p14:creationId xmlns:p14="http://schemas.microsoft.com/office/powerpoint/2010/main" val="3971020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Calibri"/>
              <a:cs typeface="Calibri"/>
            </a:endParaRPr>
          </a:p>
        </p:txBody>
      </p:sp>
      <p:sp>
        <p:nvSpPr>
          <p:cNvPr id="4" name="Slide Number Placeholder 3"/>
          <p:cNvSpPr>
            <a:spLocks noGrp="1"/>
          </p:cNvSpPr>
          <p:nvPr>
            <p:ph type="sldNum" sz="quarter" idx="5"/>
          </p:nvPr>
        </p:nvSpPr>
        <p:spPr/>
        <p:txBody>
          <a:bodyPr/>
          <a:lstStyle/>
          <a:p>
            <a:fld id="{EFDDBACE-0F8F-43FD-98F0-DEE13552DADA}" type="slidenum">
              <a:rPr lang="en-US" noProof="0" smtClean="0"/>
              <a:t>5</a:t>
            </a:fld>
            <a:endParaRPr lang="en-US" noProof="0" dirty="0"/>
          </a:p>
        </p:txBody>
      </p:sp>
    </p:spTree>
    <p:extLst>
      <p:ext uri="{BB962C8B-B14F-4D97-AF65-F5344CB8AC3E}">
        <p14:creationId xmlns:p14="http://schemas.microsoft.com/office/powerpoint/2010/main" val="1965624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267912" cy="432000"/>
          </a:xfrm>
          <a:prstGeom prst="rect">
            <a:avLst/>
          </a:prstGeom>
        </p:spPr>
        <p:txBody>
          <a:bodyPr/>
          <a:lstStyle>
            <a:lvl1pPr>
              <a:defRPr>
                <a:solidFill>
                  <a:schemeClr val="accent2"/>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1999" y="1152000"/>
            <a:ext cx="11267913" cy="4842000"/>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3">
            <a:extLst>
              <a:ext uri="{FF2B5EF4-FFF2-40B4-BE49-F238E27FC236}">
                <a16:creationId xmlns:a16="http://schemas.microsoft.com/office/drawing/2014/main" id="{DA514B63-733E-C541-A253-3D34CD3F5E03}"/>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10">
            <a:extLst>
              <a:ext uri="{FF2B5EF4-FFF2-40B4-BE49-F238E27FC236}">
                <a16:creationId xmlns:a16="http://schemas.microsoft.com/office/drawing/2014/main" id="{3859192C-502F-6543-B238-81AC563676A9}"/>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173450163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rge Numbers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267913" cy="432000"/>
          </a:xfrm>
          <a:prstGeom prst="rect">
            <a:avLst/>
          </a:prstGeom>
        </p:spPr>
        <p:txBody>
          <a:bodyPr/>
          <a:lstStyle>
            <a:lvl1pPr>
              <a:defRPr>
                <a:solidFill>
                  <a:schemeClr val="accent2"/>
                </a:solidFill>
              </a:defRPr>
            </a:lvl1pPr>
          </a:lstStyle>
          <a:p>
            <a:r>
              <a:rPr lang="en-US" noProof="0"/>
              <a:t>Click to edit Master title style</a:t>
            </a:r>
            <a:endParaRPr lang="en-US" noProof="0" dirty="0"/>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1268113" cy="271686"/>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Text Placeholder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942448" y="1423686"/>
            <a:ext cx="4348065" cy="4348065"/>
          </a:xfrm>
          <a:prstGeom prst="ellipse">
            <a:avLst/>
          </a:prstGeom>
          <a:solidFill>
            <a:schemeClr val="accent1">
              <a:alpha val="10000"/>
            </a:schemeClr>
          </a:solidFill>
          <a:ln>
            <a:solidFill>
              <a:schemeClr val="accent1"/>
            </a:solidFill>
          </a:ln>
        </p:spPr>
        <p:txBody>
          <a:bodyPr anchor="ctr"/>
          <a:lstStyle>
            <a:lvl1pPr marL="0" indent="0" algn="ctr">
              <a:buNone/>
              <a:defRPr sz="1800">
                <a:solidFill>
                  <a:schemeClr val="tx1">
                    <a:lumMod val="75000"/>
                    <a:lumOff val="2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0" name="Text Placeholder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710671" y="2036224"/>
            <a:ext cx="2811618" cy="1440000"/>
          </a:xfrm>
          <a:prstGeom prst="rect">
            <a:avLst/>
          </a:prstGeom>
          <a:noFill/>
        </p:spPr>
        <p:txBody>
          <a:bodyPr anchor="b"/>
          <a:lstStyle>
            <a:lvl1pPr marL="0" indent="0" algn="ctr">
              <a:spcBef>
                <a:spcPts val="0"/>
              </a:spcBef>
              <a:spcAft>
                <a:spcPts val="0"/>
              </a:spcAft>
              <a:buNone/>
              <a:defRPr sz="6600" b="1">
                <a:solidFill>
                  <a:schemeClr val="tx1">
                    <a:lumMod val="75000"/>
                    <a:lumOff val="25000"/>
                  </a:schemeClr>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3" name="Content Placeholder 3">
            <a:extLst>
              <a:ext uri="{FF2B5EF4-FFF2-40B4-BE49-F238E27FC236}">
                <a16:creationId xmlns:a16="http://schemas.microsoft.com/office/drawing/2014/main" id="{A7461332-515F-423E-992A-19C7845D0A7E}"/>
              </a:ext>
            </a:extLst>
          </p:cNvPr>
          <p:cNvSpPr>
            <a:spLocks noGrp="1"/>
          </p:cNvSpPr>
          <p:nvPr>
            <p:ph sz="half" idx="2" hasCustomPrompt="1"/>
          </p:nvPr>
        </p:nvSpPr>
        <p:spPr>
          <a:xfrm>
            <a:off x="2126480"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8" name="Text Placeholder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634207" y="1695457"/>
            <a:ext cx="3804522" cy="3804522"/>
          </a:xfrm>
          <a:prstGeom prst="ellipse">
            <a:avLst/>
          </a:prstGeom>
          <a:solidFill>
            <a:schemeClr val="accent2">
              <a:alpha val="10000"/>
            </a:schemeClr>
          </a:solidFill>
          <a:ln>
            <a:solidFill>
              <a:schemeClr val="accent2"/>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1" name="Text Placeholder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5130659" y="2036224"/>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2</a:t>
            </a:r>
          </a:p>
        </p:txBody>
      </p:sp>
      <p:sp>
        <p:nvSpPr>
          <p:cNvPr id="14" name="Text Placeholder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546468"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9" name="Text Placeholder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965645" y="2037599"/>
            <a:ext cx="3120238" cy="3120238"/>
          </a:xfrm>
          <a:prstGeom prst="ellipse">
            <a:avLst/>
          </a:prstGeom>
          <a:solidFill>
            <a:schemeClr val="accent3">
              <a:alpha val="10000"/>
            </a:schemeClr>
          </a:solidFill>
          <a:ln>
            <a:solidFill>
              <a:schemeClr val="accent3"/>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2" name="Text Placeholder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8274265" y="2036224"/>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3</a:t>
            </a:r>
          </a:p>
        </p:txBody>
      </p:sp>
      <p:sp>
        <p:nvSpPr>
          <p:cNvPr id="15" name="Text Placeholder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535764"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17" name="Footer Placeholder 3">
            <a:extLst>
              <a:ext uri="{FF2B5EF4-FFF2-40B4-BE49-F238E27FC236}">
                <a16:creationId xmlns:a16="http://schemas.microsoft.com/office/drawing/2014/main" id="{ABEAAD92-9AF4-6547-8F05-946D60C2B3C8}"/>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9" name="Slide Number Placeholder 10">
            <a:extLst>
              <a:ext uri="{FF2B5EF4-FFF2-40B4-BE49-F238E27FC236}">
                <a16:creationId xmlns:a16="http://schemas.microsoft.com/office/drawing/2014/main" id="{51900A1A-A37F-D946-BC02-EA287897F6E0}"/>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3877649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289947" cy="432000"/>
          </a:xfrm>
          <a:prstGeom prst="rect">
            <a:avLst/>
          </a:prstGeom>
        </p:spPr>
        <p:txBody>
          <a:bodyPr/>
          <a:lstStyle>
            <a:lvl1pPr>
              <a:defRPr>
                <a:solidFill>
                  <a:schemeClr val="accent2"/>
                </a:solidFill>
              </a:defRPr>
            </a:lvl1pPr>
          </a:lstStyle>
          <a:p>
            <a:r>
              <a:rPr lang="en-US" noProof="0"/>
              <a:t>Click to edit Master title style</a:t>
            </a:r>
            <a:endParaRPr lang="en-US" noProof="0" dirty="0"/>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1289947" cy="284624"/>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0" name="Content Placeholder 2">
            <a:extLst>
              <a:ext uri="{FF2B5EF4-FFF2-40B4-BE49-F238E27FC236}">
                <a16:creationId xmlns:a16="http://schemas.microsoft.com/office/drawing/2014/main" id="{553B9F09-9E9C-4307-BB4B-33A20282D9A2}"/>
              </a:ext>
            </a:extLst>
          </p:cNvPr>
          <p:cNvSpPr>
            <a:spLocks noGrp="1"/>
          </p:cNvSpPr>
          <p:nvPr>
            <p:ph idx="1" hasCustomPrompt="1"/>
          </p:nvPr>
        </p:nvSpPr>
        <p:spPr>
          <a:xfrm>
            <a:off x="942448" y="1498662"/>
            <a:ext cx="2919633" cy="720000"/>
          </a:xfrm>
          <a:prstGeom prst="rect">
            <a:avLst/>
          </a:prstGeom>
          <a:solidFill>
            <a:schemeClr val="tx1"/>
          </a:solidFill>
          <a:ln w="28575">
            <a:noFill/>
          </a:ln>
        </p:spPr>
        <p:txBody>
          <a:bodyPr lIns="108000" tIns="36000" rIns="108000" bIns="36000" anchor="ctr"/>
          <a:lstStyle>
            <a:lvl1pPr marL="0" indent="0" algn="ctr">
              <a:buNone/>
              <a:defRPr>
                <a:solidFill>
                  <a:schemeClr val="bg1"/>
                </a:solidFill>
              </a:defRPr>
            </a:lvl1pPr>
          </a:lstStyle>
          <a:p>
            <a:pPr lvl="0"/>
            <a:r>
              <a:rPr lang="en-US" noProof="0" dirty="0"/>
              <a:t>Section 1 Title</a:t>
            </a:r>
          </a:p>
        </p:txBody>
      </p:sp>
      <p:sp>
        <p:nvSpPr>
          <p:cNvPr id="6" name="Content Placeholder 2">
            <a:extLst>
              <a:ext uri="{FF2B5EF4-FFF2-40B4-BE49-F238E27FC236}">
                <a16:creationId xmlns:a16="http://schemas.microsoft.com/office/drawing/2014/main" id="{D79DF38F-893A-4CE0-B168-9FAA1D01B8D7}"/>
              </a:ext>
            </a:extLst>
          </p:cNvPr>
          <p:cNvSpPr>
            <a:spLocks noGrp="1"/>
          </p:cNvSpPr>
          <p:nvPr>
            <p:ph idx="14" hasCustomPrompt="1"/>
          </p:nvPr>
        </p:nvSpPr>
        <p:spPr>
          <a:xfrm>
            <a:off x="942448"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4" name="Freeform: Shape 13" title="Arrow">
            <a:extLst>
              <a:ext uri="{FF2B5EF4-FFF2-40B4-BE49-F238E27FC236}">
                <a16:creationId xmlns:a16="http://schemas.microsoft.com/office/drawing/2014/main" id="{02DBE11B-8F8E-48E5-9449-E6E9E355DA0F}"/>
              </a:ext>
            </a:extLst>
          </p:cNvPr>
          <p:cNvSpPr/>
          <p:nvPr userDrawn="1"/>
        </p:nvSpPr>
        <p:spPr>
          <a:xfrm flipH="1">
            <a:off x="4080974" y="1716349"/>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Content Placeholder 2">
            <a:extLst>
              <a:ext uri="{FF2B5EF4-FFF2-40B4-BE49-F238E27FC236}">
                <a16:creationId xmlns:a16="http://schemas.microsoft.com/office/drawing/2014/main" id="{707C52DD-FDE4-4BF6-B79B-3095E2927247}"/>
              </a:ext>
            </a:extLst>
          </p:cNvPr>
          <p:cNvSpPr>
            <a:spLocks noGrp="1"/>
          </p:cNvSpPr>
          <p:nvPr>
            <p:ph idx="17" hasCustomPrompt="1"/>
          </p:nvPr>
        </p:nvSpPr>
        <p:spPr>
          <a:xfrm>
            <a:off x="4554249" y="1498662"/>
            <a:ext cx="2919633" cy="720000"/>
          </a:xfrm>
          <a:prstGeom prst="rect">
            <a:avLst/>
          </a:prstGeom>
          <a:solidFill>
            <a:schemeClr val="tx2"/>
          </a:solidFill>
          <a:ln w="28575">
            <a:noFill/>
          </a:ln>
        </p:spPr>
        <p:txBody>
          <a:bodyPr lIns="108000" tIns="36000" rIns="108000" bIns="36000" anchor="ctr"/>
          <a:lstStyle>
            <a:lvl1pPr marL="0" indent="0" algn="ctr">
              <a:buNone/>
              <a:defRPr>
                <a:solidFill>
                  <a:schemeClr val="bg1"/>
                </a:solidFill>
              </a:defRPr>
            </a:lvl1pPr>
          </a:lstStyle>
          <a:p>
            <a:pPr lvl="0"/>
            <a:r>
              <a:rPr lang="en-US" noProof="0" dirty="0"/>
              <a:t>Section 2 Title</a:t>
            </a:r>
          </a:p>
        </p:txBody>
      </p:sp>
      <p:sp>
        <p:nvSpPr>
          <p:cNvPr id="8" name="Content Placeholder 2">
            <a:extLst>
              <a:ext uri="{FF2B5EF4-FFF2-40B4-BE49-F238E27FC236}">
                <a16:creationId xmlns:a16="http://schemas.microsoft.com/office/drawing/2014/main" id="{22F46232-3721-4BC5-BEB7-E61D878D79FA}"/>
              </a:ext>
            </a:extLst>
          </p:cNvPr>
          <p:cNvSpPr>
            <a:spLocks noGrp="1"/>
          </p:cNvSpPr>
          <p:nvPr>
            <p:ph idx="15" hasCustomPrompt="1"/>
          </p:nvPr>
        </p:nvSpPr>
        <p:spPr>
          <a:xfrm>
            <a:off x="4554249"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Freeform: Shape 14" title="Arrow">
            <a:extLst>
              <a:ext uri="{FF2B5EF4-FFF2-40B4-BE49-F238E27FC236}">
                <a16:creationId xmlns:a16="http://schemas.microsoft.com/office/drawing/2014/main" id="{6EF06703-92AF-44B7-8CE1-044DD2093118}"/>
              </a:ext>
            </a:extLst>
          </p:cNvPr>
          <p:cNvSpPr/>
          <p:nvPr userDrawn="1"/>
        </p:nvSpPr>
        <p:spPr>
          <a:xfrm flipH="1">
            <a:off x="7692775" y="1716349"/>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2">
            <a:extLst>
              <a:ext uri="{FF2B5EF4-FFF2-40B4-BE49-F238E27FC236}">
                <a16:creationId xmlns:a16="http://schemas.microsoft.com/office/drawing/2014/main" id="{DA264641-CE4E-4168-9129-68B9B179A2A8}"/>
              </a:ext>
            </a:extLst>
          </p:cNvPr>
          <p:cNvSpPr>
            <a:spLocks noGrp="1"/>
          </p:cNvSpPr>
          <p:nvPr>
            <p:ph idx="18" hasCustomPrompt="1"/>
          </p:nvPr>
        </p:nvSpPr>
        <p:spPr>
          <a:xfrm>
            <a:off x="8166050" y="1498662"/>
            <a:ext cx="2919633" cy="720000"/>
          </a:xfrm>
          <a:prstGeom prst="rect">
            <a:avLst/>
          </a:prstGeom>
          <a:solidFill>
            <a:schemeClr val="accent1"/>
          </a:solidFill>
          <a:ln w="28575">
            <a:noFill/>
          </a:ln>
        </p:spPr>
        <p:txBody>
          <a:bodyPr lIns="108000" tIns="36000" rIns="108000" bIns="36000" anchor="ctr"/>
          <a:lstStyle>
            <a:lvl1pPr marL="0" indent="0" algn="ctr">
              <a:buNone/>
              <a:defRPr>
                <a:solidFill>
                  <a:schemeClr val="bg1"/>
                </a:solidFill>
              </a:defRPr>
            </a:lvl1pPr>
          </a:lstStyle>
          <a:p>
            <a:pPr lvl="0"/>
            <a:r>
              <a:rPr lang="en-US" noProof="0"/>
              <a:t>Section 3 Title</a:t>
            </a:r>
          </a:p>
        </p:txBody>
      </p:sp>
      <p:sp>
        <p:nvSpPr>
          <p:cNvPr id="9" name="Content Placeholder 2">
            <a:extLst>
              <a:ext uri="{FF2B5EF4-FFF2-40B4-BE49-F238E27FC236}">
                <a16:creationId xmlns:a16="http://schemas.microsoft.com/office/drawing/2014/main" id="{23CB58AD-849B-4714-8D57-C5C56343A24C}"/>
              </a:ext>
            </a:extLst>
          </p:cNvPr>
          <p:cNvSpPr>
            <a:spLocks noGrp="1"/>
          </p:cNvSpPr>
          <p:nvPr>
            <p:ph idx="16" hasCustomPrompt="1"/>
          </p:nvPr>
        </p:nvSpPr>
        <p:spPr>
          <a:xfrm>
            <a:off x="8166050"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Footer Placeholder 3">
            <a:extLst>
              <a:ext uri="{FF2B5EF4-FFF2-40B4-BE49-F238E27FC236}">
                <a16:creationId xmlns:a16="http://schemas.microsoft.com/office/drawing/2014/main" id="{C1A03C5E-E93C-484E-8AE1-8C1C2A503DB2}"/>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9" name="Slide Number Placeholder 10">
            <a:extLst>
              <a:ext uri="{FF2B5EF4-FFF2-40B4-BE49-F238E27FC236}">
                <a16:creationId xmlns:a16="http://schemas.microsoft.com/office/drawing/2014/main" id="{D6EF0531-2854-7F48-8077-A07A36AC6095}"/>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470484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223846" cy="432000"/>
          </a:xfrm>
          <a:prstGeom prst="rect">
            <a:avLst/>
          </a:prstGeom>
        </p:spPr>
        <p:txBody>
          <a:bodyPr/>
          <a:lstStyle>
            <a:lvl1pPr>
              <a:defRPr>
                <a:solidFill>
                  <a:schemeClr val="accent2"/>
                </a:solidFill>
              </a:defRPr>
            </a:lvl1pPr>
          </a:lstStyle>
          <a:p>
            <a:r>
              <a:rPr lang="en-US" noProof="0"/>
              <a:t>Click to edit Master title style</a:t>
            </a:r>
            <a:endParaRPr lang="en-US" noProof="0" dirty="0"/>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1223846" cy="281544"/>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8" name="Picture Placeholder 4">
            <a:extLst>
              <a:ext uri="{FF2B5EF4-FFF2-40B4-BE49-F238E27FC236}">
                <a16:creationId xmlns:a16="http://schemas.microsoft.com/office/drawing/2014/main" id="{EC13E70C-589A-40D0-83ED-C913136ACD7E}"/>
              </a:ext>
            </a:extLst>
          </p:cNvPr>
          <p:cNvSpPr>
            <a:spLocks noGrp="1"/>
          </p:cNvSpPr>
          <p:nvPr>
            <p:ph type="pic" sz="quarter" idx="14" hasCustomPrompt="1"/>
          </p:nvPr>
        </p:nvSpPr>
        <p:spPr>
          <a:xfrm>
            <a:off x="942448" y="1797813"/>
            <a:ext cx="1476951" cy="1476951"/>
          </a:xfrm>
          <a:prstGeom prst="rect">
            <a:avLst/>
          </a:prstGeom>
          <a:solidFill>
            <a:schemeClr val="bg1">
              <a:lumMod val="95000"/>
              <a:alpha val="70000"/>
            </a:schemeClr>
          </a:solidFill>
          <a:ln w="12700" cap="flat">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39" name="Text Placeholder 8">
            <a:extLst>
              <a:ext uri="{FF2B5EF4-FFF2-40B4-BE49-F238E27FC236}">
                <a16:creationId xmlns:a16="http://schemas.microsoft.com/office/drawing/2014/main" id="{A975B89D-7E01-4CB2-ABC7-5CFAB076441A}"/>
              </a:ext>
            </a:extLst>
          </p:cNvPr>
          <p:cNvSpPr>
            <a:spLocks noGrp="1"/>
          </p:cNvSpPr>
          <p:nvPr>
            <p:ph type="body" sz="quarter" idx="15" hasCustomPrompt="1"/>
          </p:nvPr>
        </p:nvSpPr>
        <p:spPr>
          <a:xfrm>
            <a:off x="942448" y="3403448"/>
            <a:ext cx="2830441" cy="395805"/>
          </a:xfrm>
          <a:prstGeom prst="rect">
            <a:avLst/>
          </a:prstGeom>
        </p:spPr>
        <p:txBody>
          <a:bodyPr anchor="b"/>
          <a:lstStyle>
            <a:lvl1pPr marL="0" indent="0" algn="l">
              <a:buFont typeface="Arial" panose="020B0604020202020204" pitchFamily="34" charset="0"/>
              <a:buNone/>
              <a:defRPr sz="2400"/>
            </a:lvl1pPr>
          </a:lstStyle>
          <a:p>
            <a:pPr lvl="0"/>
            <a:r>
              <a:rPr lang="en-US" noProof="0"/>
              <a:t>Name</a:t>
            </a:r>
          </a:p>
        </p:txBody>
      </p:sp>
      <p:sp>
        <p:nvSpPr>
          <p:cNvPr id="42" name="Text Placeholder 10">
            <a:extLst>
              <a:ext uri="{FF2B5EF4-FFF2-40B4-BE49-F238E27FC236}">
                <a16:creationId xmlns:a16="http://schemas.microsoft.com/office/drawing/2014/main" id="{A4230AA3-993A-4092-A471-053453DEF31B}"/>
              </a:ext>
            </a:extLst>
          </p:cNvPr>
          <p:cNvSpPr>
            <a:spLocks noGrp="1"/>
          </p:cNvSpPr>
          <p:nvPr>
            <p:ph type="body" sz="quarter" idx="16" hasCustomPrompt="1"/>
          </p:nvPr>
        </p:nvSpPr>
        <p:spPr>
          <a:xfrm>
            <a:off x="942448" y="4298537"/>
            <a:ext cx="2830441" cy="1250615"/>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3" name="Text Placeholder 8">
            <a:extLst>
              <a:ext uri="{FF2B5EF4-FFF2-40B4-BE49-F238E27FC236}">
                <a16:creationId xmlns:a16="http://schemas.microsoft.com/office/drawing/2014/main" id="{91052B18-094B-44AE-B97A-C724CAB4A96B}"/>
              </a:ext>
            </a:extLst>
          </p:cNvPr>
          <p:cNvSpPr>
            <a:spLocks noGrp="1"/>
          </p:cNvSpPr>
          <p:nvPr>
            <p:ph type="body" sz="quarter" idx="33" hasCustomPrompt="1"/>
          </p:nvPr>
        </p:nvSpPr>
        <p:spPr>
          <a:xfrm>
            <a:off x="942448" y="3927937"/>
            <a:ext cx="2830441" cy="245885"/>
          </a:xfrm>
          <a:prstGeom prst="rect">
            <a:avLst/>
          </a:prstGeo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4" name="Picture Placeholder 4">
            <a:extLst>
              <a:ext uri="{FF2B5EF4-FFF2-40B4-BE49-F238E27FC236}">
                <a16:creationId xmlns:a16="http://schemas.microsoft.com/office/drawing/2014/main" id="{45BB7166-E008-49D6-8450-A5312FEF5DA3}"/>
              </a:ext>
            </a:extLst>
          </p:cNvPr>
          <p:cNvSpPr>
            <a:spLocks noGrp="1"/>
          </p:cNvSpPr>
          <p:nvPr>
            <p:ph type="pic" sz="quarter" idx="34" hasCustomPrompt="1"/>
          </p:nvPr>
        </p:nvSpPr>
        <p:spPr>
          <a:xfrm>
            <a:off x="4598945" y="1797813"/>
            <a:ext cx="1476951" cy="1476951"/>
          </a:xfrm>
          <a:prstGeom prst="rect">
            <a:avLst/>
          </a:prstGeom>
          <a:solidFill>
            <a:schemeClr val="bg1">
              <a:lumMod val="95000"/>
              <a:alpha val="70000"/>
            </a:schemeClr>
          </a:solidFill>
          <a:ln w="12700" cap="flat">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5" name="Text Placeholder 8">
            <a:extLst>
              <a:ext uri="{FF2B5EF4-FFF2-40B4-BE49-F238E27FC236}">
                <a16:creationId xmlns:a16="http://schemas.microsoft.com/office/drawing/2014/main" id="{0AE9D0EE-057F-4334-8F2F-646129CE3052}"/>
              </a:ext>
            </a:extLst>
          </p:cNvPr>
          <p:cNvSpPr>
            <a:spLocks noGrp="1"/>
          </p:cNvSpPr>
          <p:nvPr>
            <p:ph type="body" sz="quarter" idx="35" hasCustomPrompt="1"/>
          </p:nvPr>
        </p:nvSpPr>
        <p:spPr>
          <a:xfrm>
            <a:off x="4598945" y="3403448"/>
            <a:ext cx="2830441" cy="395805"/>
          </a:xfrm>
          <a:prstGeom prst="rect">
            <a:avLst/>
          </a:prstGeom>
        </p:spPr>
        <p:txBody>
          <a:bodyPr anchor="b"/>
          <a:lstStyle>
            <a:lvl1pPr marL="0" indent="0" algn="l">
              <a:buFont typeface="Arial" panose="020B0604020202020204" pitchFamily="34" charset="0"/>
              <a:buNone/>
              <a:defRPr sz="2400"/>
            </a:lvl1pPr>
          </a:lstStyle>
          <a:p>
            <a:pPr lvl="0"/>
            <a:r>
              <a:rPr lang="en-US" noProof="0"/>
              <a:t>Name</a:t>
            </a:r>
          </a:p>
        </p:txBody>
      </p:sp>
      <p:sp>
        <p:nvSpPr>
          <p:cNvPr id="46" name="Text Placeholder 10">
            <a:extLst>
              <a:ext uri="{FF2B5EF4-FFF2-40B4-BE49-F238E27FC236}">
                <a16:creationId xmlns:a16="http://schemas.microsoft.com/office/drawing/2014/main" id="{63EC5DB9-C6BA-4136-BE69-07558AC30E96}"/>
              </a:ext>
            </a:extLst>
          </p:cNvPr>
          <p:cNvSpPr>
            <a:spLocks noGrp="1"/>
          </p:cNvSpPr>
          <p:nvPr>
            <p:ph type="body" sz="quarter" idx="36" hasCustomPrompt="1"/>
          </p:nvPr>
        </p:nvSpPr>
        <p:spPr>
          <a:xfrm>
            <a:off x="4598945" y="4298537"/>
            <a:ext cx="2830441" cy="1250615"/>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7" name="Text Placeholder 8">
            <a:extLst>
              <a:ext uri="{FF2B5EF4-FFF2-40B4-BE49-F238E27FC236}">
                <a16:creationId xmlns:a16="http://schemas.microsoft.com/office/drawing/2014/main" id="{99CC3712-4773-4EA8-B93D-6D6062E08631}"/>
              </a:ext>
            </a:extLst>
          </p:cNvPr>
          <p:cNvSpPr>
            <a:spLocks noGrp="1"/>
          </p:cNvSpPr>
          <p:nvPr>
            <p:ph type="body" sz="quarter" idx="37" hasCustomPrompt="1"/>
          </p:nvPr>
        </p:nvSpPr>
        <p:spPr>
          <a:xfrm>
            <a:off x="4598945" y="3927937"/>
            <a:ext cx="2830441" cy="245885"/>
          </a:xfrm>
          <a:prstGeom prst="rect">
            <a:avLst/>
          </a:prstGeo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8" name="Picture Placeholder 4">
            <a:extLst>
              <a:ext uri="{FF2B5EF4-FFF2-40B4-BE49-F238E27FC236}">
                <a16:creationId xmlns:a16="http://schemas.microsoft.com/office/drawing/2014/main" id="{B8CCF0D9-2E35-46E1-9212-1B3509896D23}"/>
              </a:ext>
            </a:extLst>
          </p:cNvPr>
          <p:cNvSpPr>
            <a:spLocks noGrp="1"/>
          </p:cNvSpPr>
          <p:nvPr>
            <p:ph type="pic" sz="quarter" idx="38" hasCustomPrompt="1"/>
          </p:nvPr>
        </p:nvSpPr>
        <p:spPr>
          <a:xfrm>
            <a:off x="8255442" y="1797813"/>
            <a:ext cx="1476951" cy="1476951"/>
          </a:xfrm>
          <a:prstGeom prst="rect">
            <a:avLst/>
          </a:prstGeom>
          <a:solidFill>
            <a:schemeClr val="bg1">
              <a:lumMod val="95000"/>
              <a:alpha val="70000"/>
            </a:schemeClr>
          </a:solidFill>
          <a:ln w="12700" cap="flat">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9" name="Text Placeholder 8">
            <a:extLst>
              <a:ext uri="{FF2B5EF4-FFF2-40B4-BE49-F238E27FC236}">
                <a16:creationId xmlns:a16="http://schemas.microsoft.com/office/drawing/2014/main" id="{D919871E-8721-4C49-8AB2-C0D348DAFA5B}"/>
              </a:ext>
            </a:extLst>
          </p:cNvPr>
          <p:cNvSpPr>
            <a:spLocks noGrp="1"/>
          </p:cNvSpPr>
          <p:nvPr>
            <p:ph type="body" sz="quarter" idx="39" hasCustomPrompt="1"/>
          </p:nvPr>
        </p:nvSpPr>
        <p:spPr>
          <a:xfrm>
            <a:off x="8255442" y="3403448"/>
            <a:ext cx="2830441" cy="395805"/>
          </a:xfrm>
          <a:prstGeom prst="rect">
            <a:avLst/>
          </a:prstGeom>
        </p:spPr>
        <p:txBody>
          <a:bodyPr anchor="b"/>
          <a:lstStyle>
            <a:lvl1pPr marL="0" indent="0" algn="l">
              <a:buFont typeface="Arial" panose="020B0604020202020204" pitchFamily="34" charset="0"/>
              <a:buNone/>
              <a:defRPr sz="2400"/>
            </a:lvl1pPr>
          </a:lstStyle>
          <a:p>
            <a:pPr lvl="0"/>
            <a:r>
              <a:rPr lang="en-US" noProof="0"/>
              <a:t>Name</a:t>
            </a:r>
          </a:p>
        </p:txBody>
      </p:sp>
      <p:sp>
        <p:nvSpPr>
          <p:cNvPr id="50" name="Text Placeholder 10">
            <a:extLst>
              <a:ext uri="{FF2B5EF4-FFF2-40B4-BE49-F238E27FC236}">
                <a16:creationId xmlns:a16="http://schemas.microsoft.com/office/drawing/2014/main" id="{7D780DEF-5C9E-4113-965F-1F5355E35E52}"/>
              </a:ext>
            </a:extLst>
          </p:cNvPr>
          <p:cNvSpPr>
            <a:spLocks noGrp="1"/>
          </p:cNvSpPr>
          <p:nvPr>
            <p:ph type="body" sz="quarter" idx="40" hasCustomPrompt="1"/>
          </p:nvPr>
        </p:nvSpPr>
        <p:spPr>
          <a:xfrm>
            <a:off x="8255442" y="4298537"/>
            <a:ext cx="2830441" cy="1250615"/>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51" name="Text Placeholder 8">
            <a:extLst>
              <a:ext uri="{FF2B5EF4-FFF2-40B4-BE49-F238E27FC236}">
                <a16:creationId xmlns:a16="http://schemas.microsoft.com/office/drawing/2014/main" id="{3BC28981-C986-493A-8659-FAE5C4402348}"/>
              </a:ext>
            </a:extLst>
          </p:cNvPr>
          <p:cNvSpPr>
            <a:spLocks noGrp="1"/>
          </p:cNvSpPr>
          <p:nvPr>
            <p:ph type="body" sz="quarter" idx="41" hasCustomPrompt="1"/>
          </p:nvPr>
        </p:nvSpPr>
        <p:spPr>
          <a:xfrm>
            <a:off x="8255442" y="3927937"/>
            <a:ext cx="2830441" cy="245885"/>
          </a:xfrm>
          <a:prstGeom prst="rect">
            <a:avLst/>
          </a:prstGeo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Footer Placeholder 3">
            <a:extLst>
              <a:ext uri="{FF2B5EF4-FFF2-40B4-BE49-F238E27FC236}">
                <a16:creationId xmlns:a16="http://schemas.microsoft.com/office/drawing/2014/main" id="{600CC404-E060-4145-88BD-EB1167491E93}"/>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1" name="Slide Number Placeholder 10">
            <a:extLst>
              <a:ext uri="{FF2B5EF4-FFF2-40B4-BE49-F238E27FC236}">
                <a16:creationId xmlns:a16="http://schemas.microsoft.com/office/drawing/2014/main" id="{F4C27B63-6A21-8741-A988-AD409015F2A1}"/>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32126431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278930" cy="432000"/>
          </a:xfrm>
          <a:prstGeom prst="rect">
            <a:avLst/>
          </a:prstGeom>
        </p:spPr>
        <p:txBody>
          <a:bodyPr/>
          <a:lstStyle>
            <a:lvl1pPr>
              <a:defRPr>
                <a:solidFill>
                  <a:schemeClr val="accent2"/>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1279920" cy="252000"/>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8" name="Picture Placeholder 15">
            <a:extLst>
              <a:ext uri="{FF2B5EF4-FFF2-40B4-BE49-F238E27FC236}">
                <a16:creationId xmlns:a16="http://schemas.microsoft.com/office/drawing/2014/main" id="{12424001-B070-42CA-89F1-75B99FC8EDEF}"/>
              </a:ext>
            </a:extLst>
          </p:cNvPr>
          <p:cNvSpPr>
            <a:spLocks noGrp="1"/>
          </p:cNvSpPr>
          <p:nvPr>
            <p:ph type="pic" sz="quarter" idx="41"/>
          </p:nvPr>
        </p:nvSpPr>
        <p:spPr>
          <a:xfrm>
            <a:off x="942448" y="1990518"/>
            <a:ext cx="1217130" cy="1217130"/>
          </a:xfrm>
          <a:prstGeom prst="rect">
            <a:avLst/>
          </a:prstGeom>
          <a:noFill/>
          <a:ln w="12700"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18" name="Text Placeholder 8">
            <a:extLst>
              <a:ext uri="{FF2B5EF4-FFF2-40B4-BE49-F238E27FC236}">
                <a16:creationId xmlns:a16="http://schemas.microsoft.com/office/drawing/2014/main" id="{CCB83A93-C7AE-47A8-B9E0-8263B17F95ED}"/>
              </a:ext>
            </a:extLst>
          </p:cNvPr>
          <p:cNvSpPr>
            <a:spLocks noGrp="1"/>
          </p:cNvSpPr>
          <p:nvPr>
            <p:ph type="body" sz="quarter" idx="17" hasCustomPrompt="1"/>
          </p:nvPr>
        </p:nvSpPr>
        <p:spPr>
          <a:xfrm>
            <a:off x="2317201" y="2152368"/>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19" name="Text Placeholder 10">
            <a:extLst>
              <a:ext uri="{FF2B5EF4-FFF2-40B4-BE49-F238E27FC236}">
                <a16:creationId xmlns:a16="http://schemas.microsoft.com/office/drawing/2014/main" id="{39B06680-6760-4677-A285-43552615E9EA}"/>
              </a:ext>
            </a:extLst>
          </p:cNvPr>
          <p:cNvSpPr>
            <a:spLocks noGrp="1"/>
          </p:cNvSpPr>
          <p:nvPr>
            <p:ph type="body" sz="quarter" idx="18" hasCustomPrompt="1"/>
          </p:nvPr>
        </p:nvSpPr>
        <p:spPr>
          <a:xfrm>
            <a:off x="2333015" y="2852530"/>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29" name="Picture Placeholder 15">
            <a:extLst>
              <a:ext uri="{FF2B5EF4-FFF2-40B4-BE49-F238E27FC236}">
                <a16:creationId xmlns:a16="http://schemas.microsoft.com/office/drawing/2014/main" id="{06D803D4-7F73-49F7-9CC0-E376C2AB01D5}"/>
              </a:ext>
            </a:extLst>
          </p:cNvPr>
          <p:cNvSpPr>
            <a:spLocks noGrp="1"/>
          </p:cNvSpPr>
          <p:nvPr>
            <p:ph type="pic" sz="quarter" idx="42"/>
          </p:nvPr>
        </p:nvSpPr>
        <p:spPr>
          <a:xfrm>
            <a:off x="4509992" y="1990518"/>
            <a:ext cx="1217130" cy="1217130"/>
          </a:xfrm>
          <a:prstGeom prst="rect">
            <a:avLst/>
          </a:prstGeom>
          <a:noFill/>
          <a:ln w="12700"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36" name="Text Placeholder 8">
            <a:extLst>
              <a:ext uri="{FF2B5EF4-FFF2-40B4-BE49-F238E27FC236}">
                <a16:creationId xmlns:a16="http://schemas.microsoft.com/office/drawing/2014/main" id="{699E3971-F6B4-4373-8EB1-BC6983DD8270}"/>
              </a:ext>
            </a:extLst>
          </p:cNvPr>
          <p:cNvSpPr>
            <a:spLocks noGrp="1"/>
          </p:cNvSpPr>
          <p:nvPr>
            <p:ph type="body" sz="quarter" idx="49" hasCustomPrompt="1"/>
          </p:nvPr>
        </p:nvSpPr>
        <p:spPr>
          <a:xfrm>
            <a:off x="5884746" y="2152368"/>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37" name="Text Placeholder 10">
            <a:extLst>
              <a:ext uri="{FF2B5EF4-FFF2-40B4-BE49-F238E27FC236}">
                <a16:creationId xmlns:a16="http://schemas.microsoft.com/office/drawing/2014/main" id="{3DF8F758-B96D-49B8-83B7-07FA39EFE0AB}"/>
              </a:ext>
            </a:extLst>
          </p:cNvPr>
          <p:cNvSpPr>
            <a:spLocks noGrp="1"/>
          </p:cNvSpPr>
          <p:nvPr>
            <p:ph type="body" sz="quarter" idx="50" hasCustomPrompt="1"/>
          </p:nvPr>
        </p:nvSpPr>
        <p:spPr>
          <a:xfrm>
            <a:off x="5892653" y="2852530"/>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0" name="Picture Placeholder 15">
            <a:extLst>
              <a:ext uri="{FF2B5EF4-FFF2-40B4-BE49-F238E27FC236}">
                <a16:creationId xmlns:a16="http://schemas.microsoft.com/office/drawing/2014/main" id="{55A4F561-30F1-443F-9FFB-05E1EC71524E}"/>
              </a:ext>
            </a:extLst>
          </p:cNvPr>
          <p:cNvSpPr>
            <a:spLocks noGrp="1"/>
          </p:cNvSpPr>
          <p:nvPr>
            <p:ph type="pic" sz="quarter" idx="43"/>
          </p:nvPr>
        </p:nvSpPr>
        <p:spPr>
          <a:xfrm>
            <a:off x="8077536" y="1990518"/>
            <a:ext cx="1217130" cy="1217130"/>
          </a:xfrm>
          <a:prstGeom prst="rect">
            <a:avLst/>
          </a:prstGeom>
          <a:noFill/>
          <a:ln w="12700"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40" name="Text Placeholder 8">
            <a:extLst>
              <a:ext uri="{FF2B5EF4-FFF2-40B4-BE49-F238E27FC236}">
                <a16:creationId xmlns:a16="http://schemas.microsoft.com/office/drawing/2014/main" id="{DE4E9879-1917-4C45-A8A2-C6A2856F5F24}"/>
              </a:ext>
            </a:extLst>
          </p:cNvPr>
          <p:cNvSpPr>
            <a:spLocks noGrp="1"/>
          </p:cNvSpPr>
          <p:nvPr>
            <p:ph type="body" sz="quarter" idx="51" hasCustomPrompt="1"/>
          </p:nvPr>
        </p:nvSpPr>
        <p:spPr>
          <a:xfrm>
            <a:off x="9452291" y="2152368"/>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41" name="Text Placeholder 10">
            <a:extLst>
              <a:ext uri="{FF2B5EF4-FFF2-40B4-BE49-F238E27FC236}">
                <a16:creationId xmlns:a16="http://schemas.microsoft.com/office/drawing/2014/main" id="{80B361D9-9110-42D7-8F62-08046E843CF1}"/>
              </a:ext>
            </a:extLst>
          </p:cNvPr>
          <p:cNvSpPr>
            <a:spLocks noGrp="1"/>
          </p:cNvSpPr>
          <p:nvPr>
            <p:ph type="body" sz="quarter" idx="52" hasCustomPrompt="1"/>
          </p:nvPr>
        </p:nvSpPr>
        <p:spPr>
          <a:xfrm>
            <a:off x="9452291" y="2852530"/>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4" name="Picture Placeholder 15">
            <a:extLst>
              <a:ext uri="{FF2B5EF4-FFF2-40B4-BE49-F238E27FC236}">
                <a16:creationId xmlns:a16="http://schemas.microsoft.com/office/drawing/2014/main" id="{E9836B2F-D2CC-4A47-A3FE-016E92B80252}"/>
              </a:ext>
            </a:extLst>
          </p:cNvPr>
          <p:cNvSpPr>
            <a:spLocks noGrp="1"/>
          </p:cNvSpPr>
          <p:nvPr>
            <p:ph type="pic" sz="quarter" idx="55"/>
          </p:nvPr>
        </p:nvSpPr>
        <p:spPr>
          <a:xfrm>
            <a:off x="942448" y="3757233"/>
            <a:ext cx="1217130" cy="1217130"/>
          </a:xfrm>
          <a:prstGeom prst="rect">
            <a:avLst/>
          </a:prstGeom>
          <a:noFill/>
          <a:ln w="12700" cap="sq">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52" name="Text Placeholder 8">
            <a:extLst>
              <a:ext uri="{FF2B5EF4-FFF2-40B4-BE49-F238E27FC236}">
                <a16:creationId xmlns:a16="http://schemas.microsoft.com/office/drawing/2014/main" id="{DF76BDBD-A22E-4EFB-A3D1-749F2F3F7894}"/>
              </a:ext>
            </a:extLst>
          </p:cNvPr>
          <p:cNvSpPr>
            <a:spLocks noGrp="1"/>
          </p:cNvSpPr>
          <p:nvPr>
            <p:ph type="body" sz="quarter" idx="53" hasCustomPrompt="1"/>
          </p:nvPr>
        </p:nvSpPr>
        <p:spPr>
          <a:xfrm>
            <a:off x="2317201" y="3919083"/>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3" name="Text Placeholder 10">
            <a:extLst>
              <a:ext uri="{FF2B5EF4-FFF2-40B4-BE49-F238E27FC236}">
                <a16:creationId xmlns:a16="http://schemas.microsoft.com/office/drawing/2014/main" id="{24F46B22-F83C-498E-920C-FE194F8F2E56}"/>
              </a:ext>
            </a:extLst>
          </p:cNvPr>
          <p:cNvSpPr>
            <a:spLocks noGrp="1"/>
          </p:cNvSpPr>
          <p:nvPr>
            <p:ph type="body" sz="quarter" idx="54" hasCustomPrompt="1"/>
          </p:nvPr>
        </p:nvSpPr>
        <p:spPr>
          <a:xfrm>
            <a:off x="2333015" y="4619245"/>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5" name="Picture Placeholder 15">
            <a:extLst>
              <a:ext uri="{FF2B5EF4-FFF2-40B4-BE49-F238E27FC236}">
                <a16:creationId xmlns:a16="http://schemas.microsoft.com/office/drawing/2014/main" id="{02EC6DDF-472F-47FF-AB50-84DEB99BB340}"/>
              </a:ext>
            </a:extLst>
          </p:cNvPr>
          <p:cNvSpPr>
            <a:spLocks noGrp="1"/>
          </p:cNvSpPr>
          <p:nvPr>
            <p:ph type="pic" sz="quarter" idx="56"/>
          </p:nvPr>
        </p:nvSpPr>
        <p:spPr>
          <a:xfrm>
            <a:off x="4509992" y="3757233"/>
            <a:ext cx="1217130" cy="1217130"/>
          </a:xfrm>
          <a:prstGeom prst="rect">
            <a:avLst/>
          </a:prstGeom>
          <a:noFill/>
          <a:ln w="12700"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57" name="Text Placeholder 8">
            <a:extLst>
              <a:ext uri="{FF2B5EF4-FFF2-40B4-BE49-F238E27FC236}">
                <a16:creationId xmlns:a16="http://schemas.microsoft.com/office/drawing/2014/main" id="{AF5761D3-6448-4A50-A12B-FA61DEC69082}"/>
              </a:ext>
            </a:extLst>
          </p:cNvPr>
          <p:cNvSpPr>
            <a:spLocks noGrp="1"/>
          </p:cNvSpPr>
          <p:nvPr>
            <p:ph type="body" sz="quarter" idx="58" hasCustomPrompt="1"/>
          </p:nvPr>
        </p:nvSpPr>
        <p:spPr>
          <a:xfrm>
            <a:off x="5884746" y="3919083"/>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8" name="Text Placeholder 10">
            <a:extLst>
              <a:ext uri="{FF2B5EF4-FFF2-40B4-BE49-F238E27FC236}">
                <a16:creationId xmlns:a16="http://schemas.microsoft.com/office/drawing/2014/main" id="{9614D939-F32E-421B-AA15-1AAE280558C2}"/>
              </a:ext>
            </a:extLst>
          </p:cNvPr>
          <p:cNvSpPr>
            <a:spLocks noGrp="1"/>
          </p:cNvSpPr>
          <p:nvPr>
            <p:ph type="body" sz="quarter" idx="59" hasCustomPrompt="1"/>
          </p:nvPr>
        </p:nvSpPr>
        <p:spPr>
          <a:xfrm>
            <a:off x="5892653" y="4619245"/>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6" name="Picture Placeholder 15">
            <a:extLst>
              <a:ext uri="{FF2B5EF4-FFF2-40B4-BE49-F238E27FC236}">
                <a16:creationId xmlns:a16="http://schemas.microsoft.com/office/drawing/2014/main" id="{B6BBF386-2A9D-4CE1-BEA4-F34ECCB54C5B}"/>
              </a:ext>
            </a:extLst>
          </p:cNvPr>
          <p:cNvSpPr>
            <a:spLocks noGrp="1"/>
          </p:cNvSpPr>
          <p:nvPr>
            <p:ph type="pic" sz="quarter" idx="57"/>
          </p:nvPr>
        </p:nvSpPr>
        <p:spPr>
          <a:xfrm>
            <a:off x="8077536" y="3757233"/>
            <a:ext cx="1217130" cy="1217130"/>
          </a:xfrm>
          <a:prstGeom prst="rect">
            <a:avLst/>
          </a:prstGeom>
          <a:noFill/>
          <a:ln w="12700" cap="sq">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Click icon to add picture</a:t>
            </a:r>
          </a:p>
        </p:txBody>
      </p:sp>
      <p:sp>
        <p:nvSpPr>
          <p:cNvPr id="59" name="Text Placeholder 8">
            <a:extLst>
              <a:ext uri="{FF2B5EF4-FFF2-40B4-BE49-F238E27FC236}">
                <a16:creationId xmlns:a16="http://schemas.microsoft.com/office/drawing/2014/main" id="{B91087F7-10AB-48EF-BA8D-F8FA69431013}"/>
              </a:ext>
            </a:extLst>
          </p:cNvPr>
          <p:cNvSpPr>
            <a:spLocks noGrp="1"/>
          </p:cNvSpPr>
          <p:nvPr>
            <p:ph type="body" sz="quarter" idx="60" hasCustomPrompt="1"/>
          </p:nvPr>
        </p:nvSpPr>
        <p:spPr>
          <a:xfrm>
            <a:off x="9452291" y="3919083"/>
            <a:ext cx="1572736" cy="656544"/>
          </a:xfrm>
          <a:prstGeom prst="rect">
            <a:avLst/>
          </a:prstGeo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60" name="Text Placeholder 10">
            <a:extLst>
              <a:ext uri="{FF2B5EF4-FFF2-40B4-BE49-F238E27FC236}">
                <a16:creationId xmlns:a16="http://schemas.microsoft.com/office/drawing/2014/main" id="{66D5770C-6F0D-4847-9DCB-025E17E91441}"/>
              </a:ext>
            </a:extLst>
          </p:cNvPr>
          <p:cNvSpPr>
            <a:spLocks noGrp="1"/>
          </p:cNvSpPr>
          <p:nvPr>
            <p:ph type="body" sz="quarter" idx="61" hasCustomPrompt="1"/>
          </p:nvPr>
        </p:nvSpPr>
        <p:spPr>
          <a:xfrm>
            <a:off x="9452291" y="4619245"/>
            <a:ext cx="1572736" cy="355118"/>
          </a:xfrm>
          <a:prstGeom prst="rect">
            <a:avLst/>
          </a:prstGeo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26" name="Footer Placeholder 3">
            <a:extLst>
              <a:ext uri="{FF2B5EF4-FFF2-40B4-BE49-F238E27FC236}">
                <a16:creationId xmlns:a16="http://schemas.microsoft.com/office/drawing/2014/main" id="{65F57F4A-DD23-594C-AFCD-0B8808489B7B}"/>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7" name="Slide Number Placeholder 10">
            <a:extLst>
              <a:ext uri="{FF2B5EF4-FFF2-40B4-BE49-F238E27FC236}">
                <a16:creationId xmlns:a16="http://schemas.microsoft.com/office/drawing/2014/main" id="{F57C0903-F6BE-994A-B51C-EE7E888E4BFD}"/>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32128930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CD2AAA-246C-4A45-BE24-C1A9DB1D3C6B}"/>
              </a:ext>
            </a:extLst>
          </p:cNvPr>
          <p:cNvSpPr>
            <a:spLocks noGrp="1"/>
          </p:cNvSpPr>
          <p:nvPr>
            <p:ph type="title"/>
          </p:nvPr>
        </p:nvSpPr>
        <p:spPr>
          <a:xfrm>
            <a:off x="432000" y="432000"/>
            <a:ext cx="11302799" cy="432000"/>
          </a:xfrm>
          <a:prstGeom prst="rect">
            <a:avLst/>
          </a:prstGeom>
        </p:spPr>
        <p:txBody>
          <a:bodyPr/>
          <a:lstStyle/>
          <a:p>
            <a:r>
              <a:rPr lang="en-US" noProof="0"/>
              <a:t>Click to edit Master title style</a:t>
            </a:r>
          </a:p>
        </p:txBody>
      </p:sp>
      <p:sp>
        <p:nvSpPr>
          <p:cNvPr id="8" name="Content Placeholder 2">
            <a:extLst>
              <a:ext uri="{FF2B5EF4-FFF2-40B4-BE49-F238E27FC236}">
                <a16:creationId xmlns:a16="http://schemas.microsoft.com/office/drawing/2014/main" id="{109829B2-67B8-42AF-A8F6-0483C504E33A}"/>
              </a:ext>
            </a:extLst>
          </p:cNvPr>
          <p:cNvSpPr>
            <a:spLocks noGrp="1"/>
          </p:cNvSpPr>
          <p:nvPr>
            <p:ph sz="half" idx="1" hasCustomPrompt="1"/>
          </p:nvPr>
        </p:nvSpPr>
        <p:spPr>
          <a:xfrm>
            <a:off x="432000" y="1197204"/>
            <a:ext cx="5664000" cy="4762921"/>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D0953015-A379-403E-8191-D885E217C757}"/>
              </a:ext>
            </a:extLst>
          </p:cNvPr>
          <p:cNvSpPr>
            <a:spLocks noGrp="1"/>
          </p:cNvSpPr>
          <p:nvPr>
            <p:ph sz="half" idx="2" hasCustomPrompt="1"/>
          </p:nvPr>
        </p:nvSpPr>
        <p:spPr>
          <a:xfrm>
            <a:off x="6346370" y="1197204"/>
            <a:ext cx="5388429" cy="4762921"/>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Footer Placeholder 3">
            <a:extLst>
              <a:ext uri="{FF2B5EF4-FFF2-40B4-BE49-F238E27FC236}">
                <a16:creationId xmlns:a16="http://schemas.microsoft.com/office/drawing/2014/main" id="{C22CA929-C15D-9E45-BC28-AD5C25A064E7}"/>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2" name="Slide Number Placeholder 10">
            <a:extLst>
              <a:ext uri="{FF2B5EF4-FFF2-40B4-BE49-F238E27FC236}">
                <a16:creationId xmlns:a16="http://schemas.microsoft.com/office/drawing/2014/main" id="{1AAAA073-B4C8-A040-A830-6D2C3F8F90A8}"/>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3539594" cy="4753536"/>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14820" y="1152000"/>
            <a:ext cx="3539594" cy="4753041"/>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95206" y="1152000"/>
            <a:ext cx="3539594" cy="4753041"/>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a:xfrm>
            <a:off x="260974" y="6365893"/>
            <a:ext cx="4114800" cy="226714"/>
          </a:xfrm>
          <a:prstGeom prst="rect">
            <a:avLst/>
          </a:prstGeom>
        </p:spPr>
        <p:txBody>
          <a:bodyPr/>
          <a:lstStyle/>
          <a:p>
            <a:r>
              <a:rPr lang="en-US" noProof="0" dirty="0"/>
              <a:t>Add a footer</a:t>
            </a:r>
          </a:p>
        </p:txBody>
      </p:sp>
      <p:sp>
        <p:nvSpPr>
          <p:cNvPr id="6" name="Title 5">
            <a:extLst>
              <a:ext uri="{FF2B5EF4-FFF2-40B4-BE49-F238E27FC236}">
                <a16:creationId xmlns:a16="http://schemas.microsoft.com/office/drawing/2014/main" id="{BC3A1E70-888C-457D-AFFC-B6844C5A7A9B}"/>
              </a:ext>
            </a:extLst>
          </p:cNvPr>
          <p:cNvSpPr>
            <a:spLocks noGrp="1"/>
          </p:cNvSpPr>
          <p:nvPr>
            <p:ph type="title"/>
          </p:nvPr>
        </p:nvSpPr>
        <p:spPr>
          <a:xfrm>
            <a:off x="432000" y="432000"/>
            <a:ext cx="10143235" cy="432000"/>
          </a:xfrm>
          <a:prstGeom prst="rect">
            <a:avLst/>
          </a:prstGeom>
        </p:spPr>
        <p:txBody>
          <a:bodyPr/>
          <a:lstStyle/>
          <a:p>
            <a:r>
              <a:rPr lang="en-US" noProof="0"/>
              <a:t>Click to edit Master title style</a:t>
            </a:r>
            <a:endParaRPr lang="en-US" noProof="0" dirty="0"/>
          </a:p>
        </p:txBody>
      </p:sp>
      <p:sp>
        <p:nvSpPr>
          <p:cNvPr id="9" name="Slide Number Placeholder 10">
            <a:extLst>
              <a:ext uri="{FF2B5EF4-FFF2-40B4-BE49-F238E27FC236}">
                <a16:creationId xmlns:a16="http://schemas.microsoft.com/office/drawing/2014/main" id="{DE3B36F3-5986-C542-A639-603644BC1661}"/>
              </a:ext>
            </a:extLst>
          </p:cNvPr>
          <p:cNvSpPr txBox="1">
            <a:spLocks/>
          </p:cNvSpPr>
          <p:nvPr userDrawn="1"/>
        </p:nvSpPr>
        <p:spPr>
          <a:xfrm>
            <a:off x="9203635"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26543880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2675252"/>
            <a:ext cx="3583136" cy="3207754"/>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4432" y="2686781"/>
            <a:ext cx="3583136" cy="3207243"/>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6866" y="2686781"/>
            <a:ext cx="3583136" cy="3207243"/>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itle 5">
            <a:extLst>
              <a:ext uri="{FF2B5EF4-FFF2-40B4-BE49-F238E27FC236}">
                <a16:creationId xmlns:a16="http://schemas.microsoft.com/office/drawing/2014/main" id="{BC3A1E70-888C-457D-AFFC-B6844C5A7A9B}"/>
              </a:ext>
            </a:extLst>
          </p:cNvPr>
          <p:cNvSpPr>
            <a:spLocks noGrp="1"/>
          </p:cNvSpPr>
          <p:nvPr>
            <p:ph type="title"/>
          </p:nvPr>
        </p:nvSpPr>
        <p:spPr>
          <a:xfrm>
            <a:off x="432000" y="432000"/>
            <a:ext cx="11328002" cy="432000"/>
          </a:xfrm>
          <a:prstGeom prst="rect">
            <a:avLst/>
          </a:prstGeom>
        </p:spPr>
        <p:txBody>
          <a:bodyPr/>
          <a:lstStyle/>
          <a:p>
            <a:r>
              <a:rPr lang="en-US" noProof="0"/>
              <a:t>Click to edit Master title style</a:t>
            </a:r>
            <a:endParaRPr lang="en-US" noProof="0" dirty="0"/>
          </a:p>
        </p:txBody>
      </p:sp>
      <p:sp>
        <p:nvSpPr>
          <p:cNvPr id="8" name="Content Placeholder 2">
            <a:extLst>
              <a:ext uri="{FF2B5EF4-FFF2-40B4-BE49-F238E27FC236}">
                <a16:creationId xmlns:a16="http://schemas.microsoft.com/office/drawing/2014/main" id="{8BB5D2A7-942B-C441-AB6F-C94C7812B34C}"/>
              </a:ext>
            </a:extLst>
          </p:cNvPr>
          <p:cNvSpPr>
            <a:spLocks noGrp="1" noChangeAspect="1"/>
          </p:cNvSpPr>
          <p:nvPr>
            <p:ph idx="16"/>
          </p:nvPr>
        </p:nvSpPr>
        <p:spPr>
          <a:xfrm>
            <a:off x="431999" y="1038643"/>
            <a:ext cx="3583136" cy="1491391"/>
          </a:xfrm>
          <a:prstGeom prst="rect">
            <a:avLst/>
          </a:prstGeom>
          <a:solidFill>
            <a:schemeClr val="bg1"/>
          </a:solidFill>
        </p:spPr>
        <p:txBody>
          <a:bodyPr anchor="ctr" anchorCtr="1"/>
          <a:lstStyle>
            <a:lvl1pPr marL="0" indent="0" algn="ctr">
              <a:buNone/>
              <a:defRPr sz="2400">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0" name="Content Placeholder 2">
            <a:extLst>
              <a:ext uri="{FF2B5EF4-FFF2-40B4-BE49-F238E27FC236}">
                <a16:creationId xmlns:a16="http://schemas.microsoft.com/office/drawing/2014/main" id="{81C60DFA-0C03-9042-A150-0A7A8BF32421}"/>
              </a:ext>
            </a:extLst>
          </p:cNvPr>
          <p:cNvSpPr>
            <a:spLocks noGrp="1"/>
          </p:cNvSpPr>
          <p:nvPr>
            <p:ph idx="17"/>
          </p:nvPr>
        </p:nvSpPr>
        <p:spPr>
          <a:xfrm>
            <a:off x="4304432" y="1042489"/>
            <a:ext cx="3583136" cy="1491391"/>
          </a:xfrm>
          <a:prstGeom prst="rect">
            <a:avLst/>
          </a:prstGeom>
          <a:solidFill>
            <a:schemeClr val="accent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2" name="Content Placeholder 2">
            <a:extLst>
              <a:ext uri="{FF2B5EF4-FFF2-40B4-BE49-F238E27FC236}">
                <a16:creationId xmlns:a16="http://schemas.microsoft.com/office/drawing/2014/main" id="{FE5BAA8C-44A4-C841-9959-F4E0CFDEBCE4}"/>
              </a:ext>
            </a:extLst>
          </p:cNvPr>
          <p:cNvSpPr>
            <a:spLocks noGrp="1"/>
          </p:cNvSpPr>
          <p:nvPr>
            <p:ph idx="18"/>
          </p:nvPr>
        </p:nvSpPr>
        <p:spPr>
          <a:xfrm>
            <a:off x="8176866" y="1042489"/>
            <a:ext cx="3583136" cy="1491391"/>
          </a:xfrm>
          <a:prstGeom prst="rect">
            <a:avLst/>
          </a:prstGeom>
          <a:solidFill>
            <a:schemeClr val="tx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5" name="Footer Placeholder 3">
            <a:extLst>
              <a:ext uri="{FF2B5EF4-FFF2-40B4-BE49-F238E27FC236}">
                <a16:creationId xmlns:a16="http://schemas.microsoft.com/office/drawing/2014/main" id="{9E151F5D-99B9-AD4B-A4B8-5E18F95566E2}"/>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6" name="Slide Number Placeholder 10">
            <a:extLst>
              <a:ext uri="{FF2B5EF4-FFF2-40B4-BE49-F238E27FC236}">
                <a16:creationId xmlns:a16="http://schemas.microsoft.com/office/drawing/2014/main" id="{CA494BC6-52B5-1D40-BD36-1414B85CAA66}"/>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20459918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2471819"/>
            <a:ext cx="2617179" cy="3411187"/>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6138931" y="2479535"/>
            <a:ext cx="2617179" cy="3410644"/>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989277" y="2479535"/>
            <a:ext cx="2617179" cy="3410644"/>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itle 5">
            <a:extLst>
              <a:ext uri="{FF2B5EF4-FFF2-40B4-BE49-F238E27FC236}">
                <a16:creationId xmlns:a16="http://schemas.microsoft.com/office/drawing/2014/main" id="{BC3A1E70-888C-457D-AFFC-B6844C5A7A9B}"/>
              </a:ext>
            </a:extLst>
          </p:cNvPr>
          <p:cNvSpPr>
            <a:spLocks noGrp="1"/>
          </p:cNvSpPr>
          <p:nvPr>
            <p:ph type="title"/>
          </p:nvPr>
        </p:nvSpPr>
        <p:spPr>
          <a:xfrm>
            <a:off x="432000" y="432000"/>
            <a:ext cx="11328002" cy="432000"/>
          </a:xfrm>
          <a:prstGeom prst="rect">
            <a:avLst/>
          </a:prstGeom>
        </p:spPr>
        <p:txBody>
          <a:bodyPr/>
          <a:lstStyle/>
          <a:p>
            <a:r>
              <a:rPr lang="en-US" noProof="0"/>
              <a:t>Click to edit Master title style</a:t>
            </a:r>
            <a:endParaRPr lang="en-US" noProof="0" dirty="0"/>
          </a:p>
        </p:txBody>
      </p:sp>
      <p:sp>
        <p:nvSpPr>
          <p:cNvPr id="8" name="Content Placeholder 2">
            <a:extLst>
              <a:ext uri="{FF2B5EF4-FFF2-40B4-BE49-F238E27FC236}">
                <a16:creationId xmlns:a16="http://schemas.microsoft.com/office/drawing/2014/main" id="{8BB5D2A7-942B-C441-AB6F-C94C7812B34C}"/>
              </a:ext>
            </a:extLst>
          </p:cNvPr>
          <p:cNvSpPr>
            <a:spLocks noGrp="1" noChangeAspect="1"/>
          </p:cNvSpPr>
          <p:nvPr>
            <p:ph idx="16"/>
          </p:nvPr>
        </p:nvSpPr>
        <p:spPr>
          <a:xfrm>
            <a:off x="431999" y="1038644"/>
            <a:ext cx="2617179" cy="1264634"/>
          </a:xfrm>
          <a:prstGeom prst="rect">
            <a:avLst/>
          </a:prstGeom>
          <a:solidFill>
            <a:schemeClr val="bg1"/>
          </a:solidFill>
        </p:spPr>
        <p:txBody>
          <a:bodyPr anchor="ctr" anchorCtr="1"/>
          <a:lstStyle>
            <a:lvl1pPr marL="0" indent="0" algn="ctr">
              <a:buNone/>
              <a:defRPr sz="2400">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0" name="Content Placeholder 2">
            <a:extLst>
              <a:ext uri="{FF2B5EF4-FFF2-40B4-BE49-F238E27FC236}">
                <a16:creationId xmlns:a16="http://schemas.microsoft.com/office/drawing/2014/main" id="{81C60DFA-0C03-9042-A150-0A7A8BF32421}"/>
              </a:ext>
            </a:extLst>
          </p:cNvPr>
          <p:cNvSpPr>
            <a:spLocks noGrp="1"/>
          </p:cNvSpPr>
          <p:nvPr>
            <p:ph idx="17"/>
          </p:nvPr>
        </p:nvSpPr>
        <p:spPr>
          <a:xfrm>
            <a:off x="6138931" y="1038644"/>
            <a:ext cx="2617179" cy="1264634"/>
          </a:xfrm>
          <a:prstGeom prst="rect">
            <a:avLst/>
          </a:prstGeom>
          <a:solidFill>
            <a:schemeClr val="accent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2" name="Content Placeholder 2">
            <a:extLst>
              <a:ext uri="{FF2B5EF4-FFF2-40B4-BE49-F238E27FC236}">
                <a16:creationId xmlns:a16="http://schemas.microsoft.com/office/drawing/2014/main" id="{FE5BAA8C-44A4-C841-9959-F4E0CFDEBCE4}"/>
              </a:ext>
            </a:extLst>
          </p:cNvPr>
          <p:cNvSpPr>
            <a:spLocks noGrp="1"/>
          </p:cNvSpPr>
          <p:nvPr>
            <p:ph idx="18"/>
          </p:nvPr>
        </p:nvSpPr>
        <p:spPr>
          <a:xfrm>
            <a:off x="8989277" y="1038644"/>
            <a:ext cx="2617179" cy="1264634"/>
          </a:xfrm>
          <a:prstGeom prst="rect">
            <a:avLst/>
          </a:prstGeom>
          <a:solidFill>
            <a:schemeClr val="tx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
        <p:nvSpPr>
          <p:cNvPr id="15" name="Footer Placeholder 3">
            <a:extLst>
              <a:ext uri="{FF2B5EF4-FFF2-40B4-BE49-F238E27FC236}">
                <a16:creationId xmlns:a16="http://schemas.microsoft.com/office/drawing/2014/main" id="{9E151F5D-99B9-AD4B-A4B8-5E18F95566E2}"/>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6" name="Slide Number Placeholder 10">
            <a:extLst>
              <a:ext uri="{FF2B5EF4-FFF2-40B4-BE49-F238E27FC236}">
                <a16:creationId xmlns:a16="http://schemas.microsoft.com/office/drawing/2014/main" id="{CA494BC6-52B5-1D40-BD36-1414B85CAA66}"/>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3" name="Text Placeholder 10">
            <a:extLst>
              <a:ext uri="{FF2B5EF4-FFF2-40B4-BE49-F238E27FC236}">
                <a16:creationId xmlns:a16="http://schemas.microsoft.com/office/drawing/2014/main" id="{CCD73AEB-1C66-1D43-853E-5D3D495469F5}"/>
              </a:ext>
            </a:extLst>
          </p:cNvPr>
          <p:cNvSpPr>
            <a:spLocks noGrp="1"/>
          </p:cNvSpPr>
          <p:nvPr>
            <p:ph type="body" sz="quarter" idx="19" hasCustomPrompt="1"/>
          </p:nvPr>
        </p:nvSpPr>
        <p:spPr>
          <a:xfrm>
            <a:off x="3282346" y="2481147"/>
            <a:ext cx="2617179" cy="3410644"/>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4" name="Content Placeholder 2">
            <a:extLst>
              <a:ext uri="{FF2B5EF4-FFF2-40B4-BE49-F238E27FC236}">
                <a16:creationId xmlns:a16="http://schemas.microsoft.com/office/drawing/2014/main" id="{8EA40772-508C-8E4B-B576-E7C66D4F2693}"/>
              </a:ext>
            </a:extLst>
          </p:cNvPr>
          <p:cNvSpPr>
            <a:spLocks noGrp="1"/>
          </p:cNvSpPr>
          <p:nvPr>
            <p:ph idx="20"/>
          </p:nvPr>
        </p:nvSpPr>
        <p:spPr>
          <a:xfrm>
            <a:off x="3282346" y="1040256"/>
            <a:ext cx="2617179" cy="1264634"/>
          </a:xfrm>
          <a:prstGeom prst="rect">
            <a:avLst/>
          </a:prstGeom>
          <a:solidFill>
            <a:schemeClr val="tx2"/>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p:txBody>
      </p:sp>
    </p:spTree>
    <p:extLst>
      <p:ext uri="{BB962C8B-B14F-4D97-AF65-F5344CB8AC3E}">
        <p14:creationId xmlns:p14="http://schemas.microsoft.com/office/powerpoint/2010/main" val="18200226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1908000" cy="4790531"/>
          </a:xfrm>
          <a:prstGeom prst="rect">
            <a:avLst/>
          </a:prstGeom>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67011" y="1152526"/>
            <a:ext cx="1908000" cy="4790032"/>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102022" y="1148061"/>
            <a:ext cx="1908000" cy="4790032"/>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437033" y="1148061"/>
            <a:ext cx="1908000" cy="4790032"/>
          </a:xfrm>
          <a:prstGeom prst="rect">
            <a:avLst/>
          </a:prstGeom>
        </p:spPr>
        <p:txBody>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772045" y="1148061"/>
            <a:ext cx="1908000" cy="4790032"/>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itle 5">
            <a:extLst>
              <a:ext uri="{FF2B5EF4-FFF2-40B4-BE49-F238E27FC236}">
                <a16:creationId xmlns:a16="http://schemas.microsoft.com/office/drawing/2014/main" id="{0219BBF2-DEB7-4E8E-8C83-D3D10FA6E37E}"/>
              </a:ext>
            </a:extLst>
          </p:cNvPr>
          <p:cNvSpPr>
            <a:spLocks noGrp="1"/>
          </p:cNvSpPr>
          <p:nvPr>
            <p:ph type="title"/>
          </p:nvPr>
        </p:nvSpPr>
        <p:spPr>
          <a:xfrm>
            <a:off x="432000" y="432000"/>
            <a:ext cx="11248045" cy="432000"/>
          </a:xfrm>
          <a:prstGeom prst="rect">
            <a:avLst/>
          </a:prstGeom>
        </p:spPr>
        <p:txBody>
          <a:bodyPr/>
          <a:lstStyle/>
          <a:p>
            <a:r>
              <a:rPr lang="en-US" noProof="0"/>
              <a:t>Click to edit Master title style</a:t>
            </a:r>
          </a:p>
        </p:txBody>
      </p:sp>
      <p:sp>
        <p:nvSpPr>
          <p:cNvPr id="12" name="Footer Placeholder 3">
            <a:extLst>
              <a:ext uri="{FF2B5EF4-FFF2-40B4-BE49-F238E27FC236}">
                <a16:creationId xmlns:a16="http://schemas.microsoft.com/office/drawing/2014/main" id="{97E92D43-5A25-B249-AF44-87BDEA763FB7}"/>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4" name="Slide Number Placeholder 10">
            <a:extLst>
              <a:ext uri="{FF2B5EF4-FFF2-40B4-BE49-F238E27FC236}">
                <a16:creationId xmlns:a16="http://schemas.microsoft.com/office/drawing/2014/main" id="{9635802B-7343-6E4A-A10A-3DBF263F8A5E}"/>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9748372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152000"/>
            <a:ext cx="5469930" cy="360000"/>
          </a:xfrm>
          <a:prstGeom prst="rect">
            <a:avLst/>
          </a:prstGeo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1584000"/>
            <a:ext cx="5469930" cy="4387142"/>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1259257" cy="432000"/>
          </a:xfrm>
          <a:prstGeom prst="rect">
            <a:avLst/>
          </a:prstGeom>
        </p:spPr>
        <p:txBody>
          <a:bodyPr/>
          <a:lstStyle/>
          <a:p>
            <a:r>
              <a:rPr lang="en-US" noProof="0"/>
              <a:t>Click to edit Master title style</a:t>
            </a:r>
          </a:p>
        </p:txBody>
      </p:sp>
      <p:sp>
        <p:nvSpPr>
          <p:cNvPr id="10" name="Content Placeholder 5">
            <a:extLst>
              <a:ext uri="{FF2B5EF4-FFF2-40B4-BE49-F238E27FC236}">
                <a16:creationId xmlns:a16="http://schemas.microsoft.com/office/drawing/2014/main" id="{484CD98A-64EE-42B1-9A8B-F495FEF2E9FE}"/>
              </a:ext>
            </a:extLst>
          </p:cNvPr>
          <p:cNvSpPr>
            <a:spLocks noGrp="1"/>
          </p:cNvSpPr>
          <p:nvPr>
            <p:ph sz="quarter" idx="4" hasCustomPrompt="1"/>
          </p:nvPr>
        </p:nvSpPr>
        <p:spPr>
          <a:xfrm>
            <a:off x="6304361" y="1584000"/>
            <a:ext cx="5386896" cy="4387142"/>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4">
            <a:extLst>
              <a:ext uri="{FF2B5EF4-FFF2-40B4-BE49-F238E27FC236}">
                <a16:creationId xmlns:a16="http://schemas.microsoft.com/office/drawing/2014/main" id="{99F7B39C-4DE9-4650-869E-0410A8E29AAA}"/>
              </a:ext>
            </a:extLst>
          </p:cNvPr>
          <p:cNvSpPr>
            <a:spLocks noGrp="1"/>
          </p:cNvSpPr>
          <p:nvPr>
            <p:ph type="body" sz="quarter" idx="3" hasCustomPrompt="1"/>
          </p:nvPr>
        </p:nvSpPr>
        <p:spPr>
          <a:xfrm>
            <a:off x="6304361" y="1154336"/>
            <a:ext cx="5469930" cy="359999"/>
          </a:xfrm>
          <a:prstGeom prst="rect">
            <a:avLst/>
          </a:prstGeom>
        </p:spPr>
        <p:txBody>
          <a:bodyPr vert="horz" lIns="0" tIns="0" rIns="0" bIns="0" rtlCol="0" anchor="t">
            <a:noAutofit/>
          </a:bodyPr>
          <a:lstStyle>
            <a:lvl1pPr marL="0" indent="0">
              <a:buNone/>
              <a:defRPr lang="en-US" sz="2400" b="1"/>
            </a:lvl1pPr>
          </a:lstStyle>
          <a:p>
            <a:pPr marL="266700" lvl="0" indent="-266700"/>
            <a:r>
              <a:rPr lang="en-US" noProof="0" dirty="0"/>
              <a:t>Edit Master text styles</a:t>
            </a:r>
          </a:p>
        </p:txBody>
      </p:sp>
      <p:sp>
        <p:nvSpPr>
          <p:cNvPr id="13" name="Footer Placeholder 3">
            <a:extLst>
              <a:ext uri="{FF2B5EF4-FFF2-40B4-BE49-F238E27FC236}">
                <a16:creationId xmlns:a16="http://schemas.microsoft.com/office/drawing/2014/main" id="{DE2BD569-6F4A-0841-B58B-9D1C3EDEE2A3}"/>
              </a:ext>
            </a:extLst>
          </p:cNvPr>
          <p:cNvSpPr>
            <a:spLocks noGrp="1"/>
          </p:cNvSpPr>
          <p:nvPr>
            <p:ph type="ftr" sz="quarter" idx="10"/>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4" name="Slide Number Placeholder 10">
            <a:extLst>
              <a:ext uri="{FF2B5EF4-FFF2-40B4-BE49-F238E27FC236}">
                <a16:creationId xmlns:a16="http://schemas.microsoft.com/office/drawing/2014/main" id="{F21CDBA9-DA00-1547-AE24-CB27CAEE92FE}"/>
              </a:ext>
            </a:extLst>
          </p:cNvPr>
          <p:cNvSpPr>
            <a:spLocks noGrp="1"/>
          </p:cNvSpPr>
          <p:nvPr>
            <p:ph type="sldNum" sz="quarter" idx="11"/>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2139098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2C290-E206-8A43-B742-85AD335DE99B}"/>
              </a:ext>
            </a:extLst>
          </p:cNvPr>
          <p:cNvSpPr>
            <a:spLocks noGrp="1"/>
          </p:cNvSpPr>
          <p:nvPr>
            <p:ph type="title"/>
          </p:nvPr>
        </p:nvSpPr>
        <p:spPr>
          <a:xfrm>
            <a:off x="432000" y="432000"/>
            <a:ext cx="11267912" cy="432000"/>
          </a:xfrm>
          <a:prstGeom prst="rect">
            <a:avLst/>
          </a:prstGeom>
        </p:spPr>
        <p:txBody>
          <a:bodyPr/>
          <a:lstStyle/>
          <a:p>
            <a:r>
              <a:rPr lang="en-US"/>
              <a:t>Click to edit Master title style</a:t>
            </a:r>
            <a:endParaRPr lang="en-US" dirty="0"/>
          </a:p>
        </p:txBody>
      </p:sp>
    </p:spTree>
    <p:extLst>
      <p:ext uri="{BB962C8B-B14F-4D97-AF65-F5344CB8AC3E}">
        <p14:creationId xmlns:p14="http://schemas.microsoft.com/office/powerpoint/2010/main" val="211883344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noProof="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7" name="Content Placeholder 2">
            <a:extLst>
              <a:ext uri="{FF2B5EF4-FFF2-40B4-BE49-F238E27FC236}">
                <a16:creationId xmlns:a16="http://schemas.microsoft.com/office/drawing/2014/main" id="{6F8D5478-FA4F-48AE-8588-59081070B7D7}"/>
              </a:ext>
            </a:extLst>
          </p:cNvPr>
          <p:cNvSpPr>
            <a:spLocks noGrp="1"/>
          </p:cNvSpPr>
          <p:nvPr>
            <p:ph idx="1" hasCustomPrompt="1"/>
          </p:nvPr>
        </p:nvSpPr>
        <p:spPr>
          <a:xfrm>
            <a:off x="5183188" y="457201"/>
            <a:ext cx="6169024" cy="5403850"/>
          </a:xfrm>
          <a:prstGeom prst="rect">
            <a:avLst/>
          </a:prstGeo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3">
            <a:extLst>
              <a:ext uri="{FF2B5EF4-FFF2-40B4-BE49-F238E27FC236}">
                <a16:creationId xmlns:a16="http://schemas.microsoft.com/office/drawing/2014/main" id="{2F3975DF-81A4-3545-9CD5-2B9D4335DBC4}"/>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10">
            <a:extLst>
              <a:ext uri="{FF2B5EF4-FFF2-40B4-BE49-F238E27FC236}">
                <a16:creationId xmlns:a16="http://schemas.microsoft.com/office/drawing/2014/main" id="{7454B2EC-6484-3741-8A70-FA8A22F64975}"/>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32217804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noProof="0" dirty="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Picture Placeholder 2">
            <a:extLst>
              <a:ext uri="{FF2B5EF4-FFF2-40B4-BE49-F238E27FC236}">
                <a16:creationId xmlns:a16="http://schemas.microsoft.com/office/drawing/2014/main" id="{050FC2D7-C428-4985-A707-D3D2DA6165E1}"/>
              </a:ext>
            </a:extLst>
          </p:cNvPr>
          <p:cNvSpPr>
            <a:spLocks noGrp="1"/>
          </p:cNvSpPr>
          <p:nvPr>
            <p:ph type="pic" idx="1"/>
          </p:nvPr>
        </p:nvSpPr>
        <p:spPr>
          <a:xfrm>
            <a:off x="5183188" y="457201"/>
            <a:ext cx="6169024" cy="540385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Footer Placeholder 3">
            <a:extLst>
              <a:ext uri="{FF2B5EF4-FFF2-40B4-BE49-F238E27FC236}">
                <a16:creationId xmlns:a16="http://schemas.microsoft.com/office/drawing/2014/main" id="{9BB6B303-5720-984C-BB19-9873CD864D97}"/>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10">
            <a:extLst>
              <a:ext uri="{FF2B5EF4-FFF2-40B4-BE49-F238E27FC236}">
                <a16:creationId xmlns:a16="http://schemas.microsoft.com/office/drawing/2014/main" id="{9C4DDD49-8090-654B-828F-886DC386A1FA}"/>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5039245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ooter Placeholder 3">
            <a:extLst>
              <a:ext uri="{FF2B5EF4-FFF2-40B4-BE49-F238E27FC236}">
                <a16:creationId xmlns:a16="http://schemas.microsoft.com/office/drawing/2014/main" id="{879EB8AA-6217-154F-8354-854D093A505E}"/>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10">
            <a:extLst>
              <a:ext uri="{FF2B5EF4-FFF2-40B4-BE49-F238E27FC236}">
                <a16:creationId xmlns:a16="http://schemas.microsoft.com/office/drawing/2014/main" id="{3B28C60E-F7F2-7A45-97AB-AC1316369C65}"/>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11397670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ABE242-3CC0-974F-9290-12EFB1029A60}"/>
              </a:ext>
            </a:extLst>
          </p:cNvPr>
          <p:cNvSpPr/>
          <p:nvPr userDrawn="1"/>
        </p:nvSpPr>
        <p:spPr>
          <a:xfrm>
            <a:off x="131928" y="4829587"/>
            <a:ext cx="11927395" cy="193236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a:extLst>
              <a:ext uri="{FF2B5EF4-FFF2-40B4-BE49-F238E27FC236}">
                <a16:creationId xmlns:a16="http://schemas.microsoft.com/office/drawing/2014/main" id="{1876D40C-4894-6C40-8B4D-1E6F84D48624}"/>
              </a:ext>
            </a:extLst>
          </p:cNvPr>
          <p:cNvPicPr>
            <a:picLocks noChangeAspect="1"/>
          </p:cNvPicPr>
          <p:nvPr userDrawn="1"/>
        </p:nvPicPr>
        <p:blipFill>
          <a:blip r:embed="rId2"/>
          <a:stretch>
            <a:fillRect/>
          </a:stretch>
        </p:blipFill>
        <p:spPr>
          <a:xfrm>
            <a:off x="8795421" y="4646099"/>
            <a:ext cx="2547249" cy="2255376"/>
          </a:xfrm>
          <a:prstGeom prst="rect">
            <a:avLst/>
          </a:prstGeom>
        </p:spPr>
      </p:pic>
      <p:grpSp>
        <p:nvGrpSpPr>
          <p:cNvPr id="29" name="Group 28">
            <a:extLst>
              <a:ext uri="{FF2B5EF4-FFF2-40B4-BE49-F238E27FC236}">
                <a16:creationId xmlns:a16="http://schemas.microsoft.com/office/drawing/2014/main" id="{097EC82A-6DF0-0F46-82A0-304F7FFADEA6}"/>
              </a:ext>
            </a:extLst>
          </p:cNvPr>
          <p:cNvGrpSpPr/>
          <p:nvPr userDrawn="1"/>
        </p:nvGrpSpPr>
        <p:grpSpPr>
          <a:xfrm>
            <a:off x="953329" y="672534"/>
            <a:ext cx="10273553" cy="64547"/>
            <a:chOff x="2050404" y="9285243"/>
            <a:chExt cx="20276822" cy="160020"/>
          </a:xfrm>
        </p:grpSpPr>
        <p:sp>
          <p:nvSpPr>
            <p:cNvPr id="30" name="Rectangle 29">
              <a:extLst>
                <a:ext uri="{FF2B5EF4-FFF2-40B4-BE49-F238E27FC236}">
                  <a16:creationId xmlns:a16="http://schemas.microsoft.com/office/drawing/2014/main" id="{9E56B96D-EB64-6242-BD76-0237BB7490D4}"/>
                </a:ext>
              </a:extLst>
            </p:cNvPr>
            <p:cNvSpPr/>
            <p:nvPr/>
          </p:nvSpPr>
          <p:spPr>
            <a:xfrm>
              <a:off x="2050406" y="9285243"/>
              <a:ext cx="20276820" cy="160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94D8941-B68B-5042-A6E9-C75DA56EA5F5}"/>
                </a:ext>
              </a:extLst>
            </p:cNvPr>
            <p:cNvSpPr/>
            <p:nvPr/>
          </p:nvSpPr>
          <p:spPr>
            <a:xfrm>
              <a:off x="2050404" y="9285243"/>
              <a:ext cx="5073688" cy="1600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Text Placeholder 11">
            <a:extLst>
              <a:ext uri="{FF2B5EF4-FFF2-40B4-BE49-F238E27FC236}">
                <a16:creationId xmlns:a16="http://schemas.microsoft.com/office/drawing/2014/main" id="{D4BC9BD5-CC53-5149-897D-2AA312584006}"/>
              </a:ext>
            </a:extLst>
          </p:cNvPr>
          <p:cNvSpPr>
            <a:spLocks noGrp="1"/>
          </p:cNvSpPr>
          <p:nvPr>
            <p:ph type="body" sz="quarter" idx="14" hasCustomPrompt="1"/>
          </p:nvPr>
        </p:nvSpPr>
        <p:spPr>
          <a:xfrm>
            <a:off x="989368" y="1731981"/>
            <a:ext cx="10243408" cy="839099"/>
          </a:xfrm>
          <a:prstGeom prst="rect">
            <a:avLst/>
          </a:prstGeom>
        </p:spPr>
        <p:txBody>
          <a:bodyPr/>
          <a:lstStyle>
            <a:lvl1pPr marL="0" indent="0">
              <a:buNone/>
              <a:defRPr sz="6000" b="1">
                <a:solidFill>
                  <a:schemeClr val="accent2"/>
                </a:solidFill>
                <a:latin typeface="+mj-lt"/>
              </a:defRPr>
            </a:lvl1pPr>
          </a:lstStyle>
          <a:p>
            <a:pPr lvl="0"/>
            <a:r>
              <a:rPr lang="en-US" dirty="0"/>
              <a:t>Click to edit Slide Title</a:t>
            </a:r>
          </a:p>
        </p:txBody>
      </p:sp>
      <p:sp>
        <p:nvSpPr>
          <p:cNvPr id="14" name="Text Placeholder 11">
            <a:extLst>
              <a:ext uri="{FF2B5EF4-FFF2-40B4-BE49-F238E27FC236}">
                <a16:creationId xmlns:a16="http://schemas.microsoft.com/office/drawing/2014/main" id="{A1E2281B-A85D-F54E-8F8F-C1B90FF5A880}"/>
              </a:ext>
            </a:extLst>
          </p:cNvPr>
          <p:cNvSpPr>
            <a:spLocks noGrp="1"/>
          </p:cNvSpPr>
          <p:nvPr>
            <p:ph type="body" sz="quarter" idx="13"/>
          </p:nvPr>
        </p:nvSpPr>
        <p:spPr>
          <a:xfrm>
            <a:off x="1000125" y="1254738"/>
            <a:ext cx="6927850" cy="269389"/>
          </a:xfrm>
          <a:prstGeom prst="rect">
            <a:avLst/>
          </a:prstGeom>
        </p:spPr>
        <p:txBody>
          <a:bodyPr/>
          <a:lstStyle>
            <a:lvl1pPr marL="0" indent="0">
              <a:buNone/>
              <a:defRPr sz="2400">
                <a:latin typeface="+mj-lt"/>
              </a:defRPr>
            </a:lvl1pPr>
          </a:lstStyle>
          <a:p>
            <a:pPr lvl="0"/>
            <a:r>
              <a:rPr lang="en-US" dirty="0"/>
              <a:t>Click to edit Master text styles</a:t>
            </a:r>
          </a:p>
        </p:txBody>
      </p:sp>
      <p:sp>
        <p:nvSpPr>
          <p:cNvPr id="15" name="Text Placeholder 11">
            <a:extLst>
              <a:ext uri="{FF2B5EF4-FFF2-40B4-BE49-F238E27FC236}">
                <a16:creationId xmlns:a16="http://schemas.microsoft.com/office/drawing/2014/main" id="{C66D9EDB-297C-7745-8651-599AF8821C24}"/>
              </a:ext>
            </a:extLst>
          </p:cNvPr>
          <p:cNvSpPr>
            <a:spLocks noGrp="1"/>
          </p:cNvSpPr>
          <p:nvPr>
            <p:ph type="body" sz="quarter" idx="15"/>
          </p:nvPr>
        </p:nvSpPr>
        <p:spPr>
          <a:xfrm>
            <a:off x="959223" y="5603262"/>
            <a:ext cx="6927850" cy="269389"/>
          </a:xfrm>
          <a:prstGeom prst="rect">
            <a:avLst/>
          </a:prstGeom>
        </p:spPr>
        <p:txBody>
          <a:bodyPr/>
          <a:lstStyle>
            <a:lvl1pPr marL="0" indent="0">
              <a:buNone/>
              <a:defRPr sz="2400">
                <a:solidFill>
                  <a:schemeClr val="bg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3917968538"/>
      </p:ext>
    </p:extLst>
  </p:cSld>
  <p:clrMapOvr>
    <a:masterClrMapping/>
  </p:clrMapOvr>
  <p:extLst>
    <p:ext uri="{DCECCB84-F9BA-43D5-87BE-67443E8EF086}">
      <p15:sldGuideLst xmlns:p15="http://schemas.microsoft.com/office/powerpoint/2012/main">
        <p15:guide id="1" orient="horz" pos="2160">
          <p15:clr>
            <a:srgbClr val="FBAE40"/>
          </p15:clr>
        </p15:guide>
        <p15:guide id="2" pos="70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Page 2">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9EB7D8E5-39D4-614F-8F03-B85F1D13A2CB}"/>
              </a:ext>
            </a:extLst>
          </p:cNvPr>
          <p:cNvGrpSpPr/>
          <p:nvPr userDrawn="1"/>
        </p:nvGrpSpPr>
        <p:grpSpPr>
          <a:xfrm>
            <a:off x="959223" y="656215"/>
            <a:ext cx="10273553" cy="64547"/>
            <a:chOff x="2050404" y="9285243"/>
            <a:chExt cx="20276822" cy="160020"/>
          </a:xfrm>
        </p:grpSpPr>
        <p:sp>
          <p:nvSpPr>
            <p:cNvPr id="6" name="Rectangle 5">
              <a:extLst>
                <a:ext uri="{FF2B5EF4-FFF2-40B4-BE49-F238E27FC236}">
                  <a16:creationId xmlns:a16="http://schemas.microsoft.com/office/drawing/2014/main" id="{9983AD30-7724-FD47-82E2-6056FAE2A62B}"/>
                </a:ext>
              </a:extLst>
            </p:cNvPr>
            <p:cNvSpPr/>
            <p:nvPr/>
          </p:nvSpPr>
          <p:spPr>
            <a:xfrm>
              <a:off x="2050406" y="9285243"/>
              <a:ext cx="20276820" cy="160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87840E4-8A9A-3B49-8428-93C1D7A09D01}"/>
                </a:ext>
              </a:extLst>
            </p:cNvPr>
            <p:cNvSpPr/>
            <p:nvPr/>
          </p:nvSpPr>
          <p:spPr>
            <a:xfrm>
              <a:off x="2050404" y="9285243"/>
              <a:ext cx="5073688" cy="1600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Rectangle 9">
            <a:extLst>
              <a:ext uri="{FF2B5EF4-FFF2-40B4-BE49-F238E27FC236}">
                <a16:creationId xmlns:a16="http://schemas.microsoft.com/office/drawing/2014/main" id="{FDABE242-3CC0-974F-9290-12EFB1029A60}"/>
              </a:ext>
            </a:extLst>
          </p:cNvPr>
          <p:cNvSpPr/>
          <p:nvPr userDrawn="1"/>
        </p:nvSpPr>
        <p:spPr>
          <a:xfrm>
            <a:off x="132676" y="4677284"/>
            <a:ext cx="11926645" cy="20923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BF7C50BE-00C4-F343-A403-CF9E5C8B6DDD}"/>
              </a:ext>
            </a:extLst>
          </p:cNvPr>
          <p:cNvPicPr>
            <a:picLocks noChangeAspect="1"/>
          </p:cNvPicPr>
          <p:nvPr userDrawn="1"/>
        </p:nvPicPr>
        <p:blipFill>
          <a:blip r:embed="rId2"/>
          <a:stretch>
            <a:fillRect/>
          </a:stretch>
        </p:blipFill>
        <p:spPr>
          <a:xfrm>
            <a:off x="9519768" y="4809221"/>
            <a:ext cx="2003464" cy="1773901"/>
          </a:xfrm>
          <a:prstGeom prst="rect">
            <a:avLst/>
          </a:prstGeom>
        </p:spPr>
      </p:pic>
      <p:sp>
        <p:nvSpPr>
          <p:cNvPr id="14" name="Text Placeholder 11">
            <a:extLst>
              <a:ext uri="{FF2B5EF4-FFF2-40B4-BE49-F238E27FC236}">
                <a16:creationId xmlns:a16="http://schemas.microsoft.com/office/drawing/2014/main" id="{28A9DE1B-EE6A-514F-8488-9DE3E5B5757A}"/>
              </a:ext>
            </a:extLst>
          </p:cNvPr>
          <p:cNvSpPr>
            <a:spLocks noGrp="1"/>
          </p:cNvSpPr>
          <p:nvPr>
            <p:ph type="body" sz="quarter" idx="14" hasCustomPrompt="1"/>
          </p:nvPr>
        </p:nvSpPr>
        <p:spPr>
          <a:xfrm>
            <a:off x="989368" y="1731981"/>
            <a:ext cx="10243408" cy="839099"/>
          </a:xfrm>
          <a:prstGeom prst="rect">
            <a:avLst/>
          </a:prstGeom>
        </p:spPr>
        <p:txBody>
          <a:bodyPr/>
          <a:lstStyle>
            <a:lvl1pPr marL="0" indent="0">
              <a:buNone/>
              <a:defRPr sz="6000" b="1">
                <a:solidFill>
                  <a:schemeClr val="accent2"/>
                </a:solidFill>
                <a:latin typeface="+mj-lt"/>
              </a:defRPr>
            </a:lvl1pPr>
          </a:lstStyle>
          <a:p>
            <a:pPr lvl="0"/>
            <a:r>
              <a:rPr lang="en-US" dirty="0"/>
              <a:t>Click to edit Slide Title</a:t>
            </a:r>
          </a:p>
        </p:txBody>
      </p:sp>
      <p:sp>
        <p:nvSpPr>
          <p:cNvPr id="15" name="Text Placeholder 11">
            <a:extLst>
              <a:ext uri="{FF2B5EF4-FFF2-40B4-BE49-F238E27FC236}">
                <a16:creationId xmlns:a16="http://schemas.microsoft.com/office/drawing/2014/main" id="{5963809D-80BF-DA44-AF51-CD9F368B86F3}"/>
              </a:ext>
            </a:extLst>
          </p:cNvPr>
          <p:cNvSpPr>
            <a:spLocks noGrp="1"/>
          </p:cNvSpPr>
          <p:nvPr>
            <p:ph type="body" sz="quarter" idx="13"/>
          </p:nvPr>
        </p:nvSpPr>
        <p:spPr>
          <a:xfrm>
            <a:off x="1000125" y="1254738"/>
            <a:ext cx="6927850" cy="269389"/>
          </a:xfrm>
          <a:prstGeom prst="rect">
            <a:avLst/>
          </a:prstGeom>
        </p:spPr>
        <p:txBody>
          <a:bodyPr/>
          <a:lstStyle>
            <a:lvl1pPr marL="0" indent="0">
              <a:buNone/>
              <a:defRPr sz="2400">
                <a:latin typeface="+mj-lt"/>
              </a:defRPr>
            </a:lvl1pPr>
          </a:lstStyle>
          <a:p>
            <a:pPr lvl="0"/>
            <a:r>
              <a:rPr lang="en-US" dirty="0"/>
              <a:t>Click to edit Master text styles</a:t>
            </a:r>
          </a:p>
        </p:txBody>
      </p:sp>
      <p:sp>
        <p:nvSpPr>
          <p:cNvPr id="17" name="Text Placeholder 11">
            <a:extLst>
              <a:ext uri="{FF2B5EF4-FFF2-40B4-BE49-F238E27FC236}">
                <a16:creationId xmlns:a16="http://schemas.microsoft.com/office/drawing/2014/main" id="{E6979C69-75B9-CF42-A8A9-8BD4F2B3F32F}"/>
              </a:ext>
            </a:extLst>
          </p:cNvPr>
          <p:cNvSpPr>
            <a:spLocks noGrp="1"/>
          </p:cNvSpPr>
          <p:nvPr>
            <p:ph type="body" sz="quarter" idx="15"/>
          </p:nvPr>
        </p:nvSpPr>
        <p:spPr>
          <a:xfrm>
            <a:off x="959223" y="5603262"/>
            <a:ext cx="6927850" cy="269389"/>
          </a:xfrm>
          <a:prstGeom prst="rect">
            <a:avLst/>
          </a:prstGeom>
        </p:spPr>
        <p:txBody>
          <a:bodyPr/>
          <a:lstStyle>
            <a:lvl1pPr marL="0" indent="0">
              <a:buNone/>
              <a:defRPr sz="2400">
                <a:solidFill>
                  <a:schemeClr val="bg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57928743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70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rge Intro Cop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E534836-D52B-45E3-A123-FB9FFE3E0AE5}"/>
              </a:ext>
            </a:extLst>
          </p:cNvPr>
          <p:cNvSpPr/>
          <p:nvPr userDrawn="1"/>
        </p:nvSpPr>
        <p:spPr>
          <a:xfrm rot="5400000">
            <a:off x="5835348" y="404052"/>
            <a:ext cx="6631054" cy="6096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ln>
                <a:noFill/>
              </a:ln>
            </a:endParaRPr>
          </a:p>
        </p:txBody>
      </p:sp>
      <p:sp>
        <p:nvSpPr>
          <p:cNvPr id="12" name="Content Placeholder 2">
            <a:extLst>
              <a:ext uri="{FF2B5EF4-FFF2-40B4-BE49-F238E27FC236}">
                <a16:creationId xmlns:a16="http://schemas.microsoft.com/office/drawing/2014/main" id="{70C5F94B-D0C9-41CA-8885-CBEA4C917545}"/>
              </a:ext>
            </a:extLst>
          </p:cNvPr>
          <p:cNvSpPr>
            <a:spLocks noGrp="1"/>
          </p:cNvSpPr>
          <p:nvPr>
            <p:ph idx="13" hasCustomPrompt="1"/>
          </p:nvPr>
        </p:nvSpPr>
        <p:spPr>
          <a:xfrm>
            <a:off x="432000" y="801365"/>
            <a:ext cx="5226281" cy="4842000"/>
          </a:xfrm>
          <a:prstGeom prst="rect">
            <a:avLst/>
          </a:prstGeom>
        </p:spPr>
        <p:txBody>
          <a:bodyPr vert="horz" lIns="0" tIns="0" rIns="0" bIns="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accent2"/>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accent2"/>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noProof="0" dirty="0"/>
          </a:p>
        </p:txBody>
      </p:sp>
      <p:grpSp>
        <p:nvGrpSpPr>
          <p:cNvPr id="8" name="Group 7">
            <a:extLst>
              <a:ext uri="{FF2B5EF4-FFF2-40B4-BE49-F238E27FC236}">
                <a16:creationId xmlns:a16="http://schemas.microsoft.com/office/drawing/2014/main" id="{83D56AE9-6D9F-474C-A5AA-1064B66023B2}"/>
              </a:ext>
            </a:extLst>
          </p:cNvPr>
          <p:cNvGrpSpPr/>
          <p:nvPr userDrawn="1"/>
        </p:nvGrpSpPr>
        <p:grpSpPr>
          <a:xfrm>
            <a:off x="6096000" y="-6988"/>
            <a:ext cx="6096000" cy="6918080"/>
            <a:chOff x="-60090" y="-22158"/>
            <a:chExt cx="12192000" cy="6918080"/>
          </a:xfrm>
          <a:solidFill>
            <a:schemeClr val="accent1"/>
          </a:solidFill>
        </p:grpSpPr>
        <p:sp>
          <p:nvSpPr>
            <p:cNvPr id="9" name="Rectangle 8">
              <a:extLst>
                <a:ext uri="{FF2B5EF4-FFF2-40B4-BE49-F238E27FC236}">
                  <a16:creationId xmlns:a16="http://schemas.microsoft.com/office/drawing/2014/main" id="{25FC2C23-C626-4C00-83A4-E40C9C7E8F5A}"/>
                </a:ext>
              </a:extLst>
            </p:cNvPr>
            <p:cNvSpPr/>
            <p:nvPr userDrawn="1"/>
          </p:nvSpPr>
          <p:spPr>
            <a:xfrm>
              <a:off x="-60090" y="-22158"/>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06E2D5A7-6879-488F-81C7-1B8BA84D430F}"/>
                </a:ext>
              </a:extLst>
            </p:cNvPr>
            <p:cNvSpPr/>
            <p:nvPr userDrawn="1"/>
          </p:nvSpPr>
          <p:spPr>
            <a:xfrm>
              <a:off x="-60090" y="6759397"/>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4" name="Slide Number Placeholder 10">
            <a:extLst>
              <a:ext uri="{FF2B5EF4-FFF2-40B4-BE49-F238E27FC236}">
                <a16:creationId xmlns:a16="http://schemas.microsoft.com/office/drawing/2014/main" id="{57F8B211-2F11-F046-AD12-708B6D97A68C}"/>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5" name="Content Placeholder 2">
            <a:extLst>
              <a:ext uri="{FF2B5EF4-FFF2-40B4-BE49-F238E27FC236}">
                <a16:creationId xmlns:a16="http://schemas.microsoft.com/office/drawing/2014/main" id="{801D32D0-FD34-D847-B75F-9ED742533312}"/>
              </a:ext>
            </a:extLst>
          </p:cNvPr>
          <p:cNvSpPr>
            <a:spLocks noGrp="1"/>
          </p:cNvSpPr>
          <p:nvPr>
            <p:ph idx="14" hasCustomPrompt="1"/>
          </p:nvPr>
        </p:nvSpPr>
        <p:spPr>
          <a:xfrm>
            <a:off x="6530860" y="815828"/>
            <a:ext cx="5226281" cy="4842000"/>
          </a:xfrm>
          <a:prstGeom prst="rect">
            <a:avLst/>
          </a:prstGeom>
        </p:spPr>
        <p:txBody>
          <a:bodyPr vert="horz" lIns="0" tIns="0" rIns="0" bIns="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US" noProof="0" dirty="0"/>
          </a:p>
        </p:txBody>
      </p:sp>
    </p:spTree>
    <p:extLst>
      <p:ext uri="{BB962C8B-B14F-4D97-AF65-F5344CB8AC3E}">
        <p14:creationId xmlns:p14="http://schemas.microsoft.com/office/powerpoint/2010/main" val="7543044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 Bullet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A47B37-80B0-5A4F-BDC3-DE42D5B2D34F}"/>
              </a:ext>
            </a:extLst>
          </p:cNvPr>
          <p:cNvSpPr/>
          <p:nvPr userDrawn="1"/>
        </p:nvSpPr>
        <p:spPr>
          <a:xfrm>
            <a:off x="1144861"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icture Placeholder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1442041"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942448"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942448"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3" name="Rectangle 22">
            <a:extLst>
              <a:ext uri="{FF2B5EF4-FFF2-40B4-BE49-F238E27FC236}">
                <a16:creationId xmlns:a16="http://schemas.microsoft.com/office/drawing/2014/main" id="{1A6AC2DF-47CD-A743-A120-FBE75B801CF3}"/>
              </a:ext>
            </a:extLst>
          </p:cNvPr>
          <p:cNvSpPr/>
          <p:nvPr userDrawn="1"/>
        </p:nvSpPr>
        <p:spPr>
          <a:xfrm>
            <a:off x="3275720"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Picture Placeholder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572900"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3073307"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3073307"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4" name="Rectangle 23">
            <a:extLst>
              <a:ext uri="{FF2B5EF4-FFF2-40B4-BE49-F238E27FC236}">
                <a16:creationId xmlns:a16="http://schemas.microsoft.com/office/drawing/2014/main" id="{17E0F6BC-FBF2-3048-B833-61609739028C}"/>
              </a:ext>
            </a:extLst>
          </p:cNvPr>
          <p:cNvSpPr/>
          <p:nvPr userDrawn="1"/>
        </p:nvSpPr>
        <p:spPr>
          <a:xfrm>
            <a:off x="5406579"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703759"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5204166"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5204166"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5" name="Rectangle 24">
            <a:extLst>
              <a:ext uri="{FF2B5EF4-FFF2-40B4-BE49-F238E27FC236}">
                <a16:creationId xmlns:a16="http://schemas.microsoft.com/office/drawing/2014/main" id="{D0B0310F-833E-864C-9FB7-B2B2A6714808}"/>
              </a:ext>
            </a:extLst>
          </p:cNvPr>
          <p:cNvSpPr/>
          <p:nvPr userDrawn="1"/>
        </p:nvSpPr>
        <p:spPr>
          <a:xfrm>
            <a:off x="7537438"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834618"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3" name="Text Placeholder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7335025"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4" name="Text Placeholder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7335025"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6" name="Rectangle 25">
            <a:extLst>
              <a:ext uri="{FF2B5EF4-FFF2-40B4-BE49-F238E27FC236}">
                <a16:creationId xmlns:a16="http://schemas.microsoft.com/office/drawing/2014/main" id="{F906D597-BA39-4C4D-833F-CC0EE989B51C}"/>
              </a:ext>
            </a:extLst>
          </p:cNvPr>
          <p:cNvSpPr/>
          <p:nvPr userDrawn="1"/>
        </p:nvSpPr>
        <p:spPr>
          <a:xfrm>
            <a:off x="9668296"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9965476"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5" name="Text Placeholder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9465883"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6" name="Text Placeholder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9465883"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7" name="Text Placeholder 4">
            <a:extLst>
              <a:ext uri="{FF2B5EF4-FFF2-40B4-BE49-F238E27FC236}">
                <a16:creationId xmlns:a16="http://schemas.microsoft.com/office/drawing/2014/main" id="{EE67CD35-6351-A543-BA83-74C5F8C40881}"/>
              </a:ext>
            </a:extLst>
          </p:cNvPr>
          <p:cNvSpPr>
            <a:spLocks noGrp="1"/>
          </p:cNvSpPr>
          <p:nvPr>
            <p:ph type="body" sz="quarter" idx="13" hasCustomPrompt="1"/>
          </p:nvPr>
        </p:nvSpPr>
        <p:spPr>
          <a:xfrm>
            <a:off x="431008" y="1160424"/>
            <a:ext cx="11301956" cy="252000"/>
          </a:xfrm>
          <a:prstGeom prst="rect">
            <a:avLst/>
          </a:prstGeom>
        </p:spPr>
        <p:txBody>
          <a:bodyPr/>
          <a:lstStyle>
            <a:lvl1pPr marL="0" indent="0">
              <a:buNone/>
              <a:defRPr>
                <a:solidFill>
                  <a:schemeClr val="accent2"/>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dirty="0"/>
              <a:t>Subtitle</a:t>
            </a:r>
          </a:p>
        </p:txBody>
      </p:sp>
      <p:sp>
        <p:nvSpPr>
          <p:cNvPr id="32" name="Footer Placeholder 3">
            <a:extLst>
              <a:ext uri="{FF2B5EF4-FFF2-40B4-BE49-F238E27FC236}">
                <a16:creationId xmlns:a16="http://schemas.microsoft.com/office/drawing/2014/main" id="{D9220B05-59A3-4A4B-8B2D-158334864D7A}"/>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35" name="Slide Number Placeholder 10">
            <a:extLst>
              <a:ext uri="{FF2B5EF4-FFF2-40B4-BE49-F238E27FC236}">
                <a16:creationId xmlns:a16="http://schemas.microsoft.com/office/drawing/2014/main" id="{B011869F-163D-D44B-8265-44BB2D826325}"/>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36" name="Title Placeholder 27">
            <a:extLst>
              <a:ext uri="{FF2B5EF4-FFF2-40B4-BE49-F238E27FC236}">
                <a16:creationId xmlns:a16="http://schemas.microsoft.com/office/drawing/2014/main" id="{F9D7FEAC-EB9D-DA4F-B0C2-C60A19AEEDAD}"/>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306968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hree Sections">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008" y="1160424"/>
            <a:ext cx="11301956" cy="252000"/>
          </a:xfrm>
          <a:prstGeom prst="rect">
            <a:avLst/>
          </a:prstGeom>
        </p:spPr>
        <p:txBody>
          <a:bodyPr/>
          <a:lstStyle>
            <a:lvl1pPr marL="0" indent="0">
              <a:buNone/>
              <a:defRPr>
                <a:solidFill>
                  <a:schemeClr val="accent2"/>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dirty="0"/>
              <a:t>Subtitle</a:t>
            </a:r>
          </a:p>
        </p:txBody>
      </p:sp>
      <p:sp>
        <p:nvSpPr>
          <p:cNvPr id="17" name="Rectangle 16">
            <a:extLst>
              <a:ext uri="{FF2B5EF4-FFF2-40B4-BE49-F238E27FC236}">
                <a16:creationId xmlns:a16="http://schemas.microsoft.com/office/drawing/2014/main" id="{4790D010-2852-DE49-BD36-340D6725D1D5}"/>
              </a:ext>
            </a:extLst>
          </p:cNvPr>
          <p:cNvSpPr/>
          <p:nvPr userDrawn="1"/>
        </p:nvSpPr>
        <p:spPr>
          <a:xfrm>
            <a:off x="3385850"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Picture Placeholder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683030"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3186178"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3186178"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Rectangle 17">
            <a:extLst>
              <a:ext uri="{FF2B5EF4-FFF2-40B4-BE49-F238E27FC236}">
                <a16:creationId xmlns:a16="http://schemas.microsoft.com/office/drawing/2014/main" id="{C5D02C68-EB7D-E044-99A9-658364A3B2F0}"/>
              </a:ext>
            </a:extLst>
          </p:cNvPr>
          <p:cNvSpPr/>
          <p:nvPr userDrawn="1"/>
        </p:nvSpPr>
        <p:spPr>
          <a:xfrm>
            <a:off x="5516709"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813889"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5317037"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5317037"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Rectangle 18">
            <a:extLst>
              <a:ext uri="{FF2B5EF4-FFF2-40B4-BE49-F238E27FC236}">
                <a16:creationId xmlns:a16="http://schemas.microsoft.com/office/drawing/2014/main" id="{45962E1D-1D13-2B48-9F3B-CE31039DD236}"/>
              </a:ext>
            </a:extLst>
          </p:cNvPr>
          <p:cNvSpPr/>
          <p:nvPr userDrawn="1"/>
        </p:nvSpPr>
        <p:spPr>
          <a:xfrm>
            <a:off x="7647568"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7944748"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7447896"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7447896"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3" name="Footer Placeholder 3">
            <a:extLst>
              <a:ext uri="{FF2B5EF4-FFF2-40B4-BE49-F238E27FC236}">
                <a16:creationId xmlns:a16="http://schemas.microsoft.com/office/drawing/2014/main" id="{9CD59AC6-C019-7642-9F51-883074D8EC10}"/>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4" name="Slide Number Placeholder 10">
            <a:extLst>
              <a:ext uri="{FF2B5EF4-FFF2-40B4-BE49-F238E27FC236}">
                <a16:creationId xmlns:a16="http://schemas.microsoft.com/office/drawing/2014/main" id="{7B61F415-88C4-0049-9180-347F67C8D6AB}"/>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27" name="Title Placeholder 27">
            <a:extLst>
              <a:ext uri="{FF2B5EF4-FFF2-40B4-BE49-F238E27FC236}">
                <a16:creationId xmlns:a16="http://schemas.microsoft.com/office/drawing/2014/main" id="{2557F449-EE88-CC42-93CD-EC87270E8F2F}"/>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81365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Large Numbers Option 2">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942448" y="1423686"/>
            <a:ext cx="4348065" cy="4348065"/>
          </a:xfrm>
          <a:prstGeom prst="ellipse">
            <a:avLst/>
          </a:prstGeom>
          <a:solidFill>
            <a:schemeClr val="accent1">
              <a:alpha val="10000"/>
            </a:schemeClr>
          </a:solidFill>
          <a:ln>
            <a:solidFill>
              <a:schemeClr val="accent1"/>
            </a:solidFill>
          </a:ln>
        </p:spPr>
        <p:txBody>
          <a:bodyPr anchor="ctr"/>
          <a:lstStyle>
            <a:lvl1pPr marL="0" indent="0" algn="ctr">
              <a:buNone/>
              <a:defRPr sz="1800">
                <a:solidFill>
                  <a:schemeClr val="tx1">
                    <a:lumMod val="75000"/>
                    <a:lumOff val="2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0" name="Text Placeholder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710671" y="2036224"/>
            <a:ext cx="2811618" cy="1440000"/>
          </a:xfrm>
          <a:prstGeom prst="rect">
            <a:avLst/>
          </a:prstGeom>
          <a:noFill/>
        </p:spPr>
        <p:txBody>
          <a:bodyPr anchor="b"/>
          <a:lstStyle>
            <a:lvl1pPr marL="0" indent="0" algn="ctr">
              <a:spcBef>
                <a:spcPts val="0"/>
              </a:spcBef>
              <a:spcAft>
                <a:spcPts val="0"/>
              </a:spcAft>
              <a:buNone/>
              <a:defRPr sz="6600" b="1">
                <a:solidFill>
                  <a:schemeClr val="tx1">
                    <a:lumMod val="75000"/>
                    <a:lumOff val="25000"/>
                  </a:schemeClr>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3" name="Content Placeholder 3">
            <a:extLst>
              <a:ext uri="{FF2B5EF4-FFF2-40B4-BE49-F238E27FC236}">
                <a16:creationId xmlns:a16="http://schemas.microsoft.com/office/drawing/2014/main" id="{A7461332-515F-423E-992A-19C7845D0A7E}"/>
              </a:ext>
            </a:extLst>
          </p:cNvPr>
          <p:cNvSpPr>
            <a:spLocks noGrp="1"/>
          </p:cNvSpPr>
          <p:nvPr>
            <p:ph sz="half" idx="2" hasCustomPrompt="1"/>
          </p:nvPr>
        </p:nvSpPr>
        <p:spPr>
          <a:xfrm>
            <a:off x="2126480"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8" name="Text Placeholder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634207" y="1695457"/>
            <a:ext cx="3804522" cy="3804522"/>
          </a:xfrm>
          <a:prstGeom prst="ellipse">
            <a:avLst/>
          </a:prstGeom>
          <a:solidFill>
            <a:schemeClr val="accent2">
              <a:alpha val="10000"/>
            </a:schemeClr>
          </a:solidFill>
          <a:ln>
            <a:solidFill>
              <a:schemeClr val="accent2"/>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1" name="Text Placeholder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5130659" y="2036224"/>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2</a:t>
            </a:r>
          </a:p>
        </p:txBody>
      </p:sp>
      <p:sp>
        <p:nvSpPr>
          <p:cNvPr id="14" name="Text Placeholder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546468"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9" name="Text Placeholder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965645" y="2037599"/>
            <a:ext cx="3120238" cy="3120238"/>
          </a:xfrm>
          <a:prstGeom prst="ellipse">
            <a:avLst/>
          </a:prstGeom>
          <a:solidFill>
            <a:schemeClr val="accent3">
              <a:alpha val="10000"/>
            </a:schemeClr>
          </a:solidFill>
          <a:ln>
            <a:solidFill>
              <a:schemeClr val="accent3"/>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2" name="Text Placeholder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8274265" y="2036224"/>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3</a:t>
            </a:r>
          </a:p>
        </p:txBody>
      </p:sp>
      <p:sp>
        <p:nvSpPr>
          <p:cNvPr id="15" name="Text Placeholder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535764" y="4073869"/>
            <a:ext cx="1980000" cy="720000"/>
          </a:xfrm>
          <a:prstGeom prst="rect">
            <a:avLst/>
          </a:prstGeo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16" name="Footer Placeholder 3">
            <a:extLst>
              <a:ext uri="{FF2B5EF4-FFF2-40B4-BE49-F238E27FC236}">
                <a16:creationId xmlns:a16="http://schemas.microsoft.com/office/drawing/2014/main" id="{93898BF7-0846-FC41-83C7-69D5B691FDD7}"/>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8" name="Slide Number Placeholder 10">
            <a:extLst>
              <a:ext uri="{FF2B5EF4-FFF2-40B4-BE49-F238E27FC236}">
                <a16:creationId xmlns:a16="http://schemas.microsoft.com/office/drawing/2014/main" id="{07F02869-C58F-C54C-820C-116F6E916BED}"/>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20" name="Title Placeholder 27">
            <a:extLst>
              <a:ext uri="{FF2B5EF4-FFF2-40B4-BE49-F238E27FC236}">
                <a16:creationId xmlns:a16="http://schemas.microsoft.com/office/drawing/2014/main" id="{30C5975A-7734-BD4D-A333-0C59FAD4140A}"/>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0249265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3 Col Boxe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53B9F09-9E9C-4307-BB4B-33A20282D9A2}"/>
              </a:ext>
            </a:extLst>
          </p:cNvPr>
          <p:cNvSpPr>
            <a:spLocks noGrp="1"/>
          </p:cNvSpPr>
          <p:nvPr>
            <p:ph idx="1" hasCustomPrompt="1"/>
          </p:nvPr>
        </p:nvSpPr>
        <p:spPr>
          <a:xfrm>
            <a:off x="942448" y="1498662"/>
            <a:ext cx="2919633" cy="720000"/>
          </a:xfrm>
          <a:prstGeom prst="rect">
            <a:avLst/>
          </a:prstGeom>
          <a:solidFill>
            <a:schemeClr val="tx1"/>
          </a:solidFill>
          <a:ln w="28575">
            <a:noFill/>
          </a:ln>
        </p:spPr>
        <p:txBody>
          <a:bodyPr lIns="108000" tIns="36000" rIns="108000" bIns="36000" anchor="ctr"/>
          <a:lstStyle>
            <a:lvl1pPr marL="0" indent="0" algn="ctr">
              <a:buNone/>
              <a:defRPr>
                <a:solidFill>
                  <a:schemeClr val="bg1"/>
                </a:solidFill>
              </a:defRPr>
            </a:lvl1pPr>
          </a:lstStyle>
          <a:p>
            <a:pPr lvl="0"/>
            <a:r>
              <a:rPr lang="en-US" noProof="0" dirty="0"/>
              <a:t>Section 1 Title</a:t>
            </a:r>
          </a:p>
        </p:txBody>
      </p:sp>
      <p:sp>
        <p:nvSpPr>
          <p:cNvPr id="6" name="Content Placeholder 2">
            <a:extLst>
              <a:ext uri="{FF2B5EF4-FFF2-40B4-BE49-F238E27FC236}">
                <a16:creationId xmlns:a16="http://schemas.microsoft.com/office/drawing/2014/main" id="{D79DF38F-893A-4CE0-B168-9FAA1D01B8D7}"/>
              </a:ext>
            </a:extLst>
          </p:cNvPr>
          <p:cNvSpPr>
            <a:spLocks noGrp="1"/>
          </p:cNvSpPr>
          <p:nvPr>
            <p:ph idx="14" hasCustomPrompt="1"/>
          </p:nvPr>
        </p:nvSpPr>
        <p:spPr>
          <a:xfrm>
            <a:off x="942448"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4" name="Freeform: Shape 13" title="Arrow">
            <a:extLst>
              <a:ext uri="{FF2B5EF4-FFF2-40B4-BE49-F238E27FC236}">
                <a16:creationId xmlns:a16="http://schemas.microsoft.com/office/drawing/2014/main" id="{02DBE11B-8F8E-48E5-9449-E6E9E355DA0F}"/>
              </a:ext>
            </a:extLst>
          </p:cNvPr>
          <p:cNvSpPr/>
          <p:nvPr userDrawn="1"/>
        </p:nvSpPr>
        <p:spPr>
          <a:xfrm flipH="1">
            <a:off x="4080974" y="1716349"/>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Content Placeholder 2">
            <a:extLst>
              <a:ext uri="{FF2B5EF4-FFF2-40B4-BE49-F238E27FC236}">
                <a16:creationId xmlns:a16="http://schemas.microsoft.com/office/drawing/2014/main" id="{707C52DD-FDE4-4BF6-B79B-3095E2927247}"/>
              </a:ext>
            </a:extLst>
          </p:cNvPr>
          <p:cNvSpPr>
            <a:spLocks noGrp="1"/>
          </p:cNvSpPr>
          <p:nvPr>
            <p:ph idx="17" hasCustomPrompt="1"/>
          </p:nvPr>
        </p:nvSpPr>
        <p:spPr>
          <a:xfrm>
            <a:off x="4554249" y="1498662"/>
            <a:ext cx="2919633" cy="720000"/>
          </a:xfrm>
          <a:prstGeom prst="rect">
            <a:avLst/>
          </a:prstGeom>
          <a:solidFill>
            <a:schemeClr val="tx2"/>
          </a:solidFill>
          <a:ln w="28575">
            <a:noFill/>
          </a:ln>
        </p:spPr>
        <p:txBody>
          <a:bodyPr lIns="108000" tIns="36000" rIns="108000" bIns="36000" anchor="ctr"/>
          <a:lstStyle>
            <a:lvl1pPr marL="0" indent="0" algn="ctr">
              <a:buNone/>
              <a:defRPr>
                <a:solidFill>
                  <a:schemeClr val="bg1"/>
                </a:solidFill>
              </a:defRPr>
            </a:lvl1pPr>
          </a:lstStyle>
          <a:p>
            <a:pPr lvl="0"/>
            <a:r>
              <a:rPr lang="en-US" noProof="0" dirty="0"/>
              <a:t>Section 2 Title</a:t>
            </a:r>
          </a:p>
        </p:txBody>
      </p:sp>
      <p:sp>
        <p:nvSpPr>
          <p:cNvPr id="8" name="Content Placeholder 2">
            <a:extLst>
              <a:ext uri="{FF2B5EF4-FFF2-40B4-BE49-F238E27FC236}">
                <a16:creationId xmlns:a16="http://schemas.microsoft.com/office/drawing/2014/main" id="{22F46232-3721-4BC5-BEB7-E61D878D79FA}"/>
              </a:ext>
            </a:extLst>
          </p:cNvPr>
          <p:cNvSpPr>
            <a:spLocks noGrp="1"/>
          </p:cNvSpPr>
          <p:nvPr>
            <p:ph idx="15" hasCustomPrompt="1"/>
          </p:nvPr>
        </p:nvSpPr>
        <p:spPr>
          <a:xfrm>
            <a:off x="4554249"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Freeform: Shape 14" title="Arrow">
            <a:extLst>
              <a:ext uri="{FF2B5EF4-FFF2-40B4-BE49-F238E27FC236}">
                <a16:creationId xmlns:a16="http://schemas.microsoft.com/office/drawing/2014/main" id="{6EF06703-92AF-44B7-8CE1-044DD2093118}"/>
              </a:ext>
            </a:extLst>
          </p:cNvPr>
          <p:cNvSpPr/>
          <p:nvPr userDrawn="1"/>
        </p:nvSpPr>
        <p:spPr>
          <a:xfrm flipH="1">
            <a:off x="7692775" y="1716349"/>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2">
            <a:extLst>
              <a:ext uri="{FF2B5EF4-FFF2-40B4-BE49-F238E27FC236}">
                <a16:creationId xmlns:a16="http://schemas.microsoft.com/office/drawing/2014/main" id="{DA264641-CE4E-4168-9129-68B9B179A2A8}"/>
              </a:ext>
            </a:extLst>
          </p:cNvPr>
          <p:cNvSpPr>
            <a:spLocks noGrp="1"/>
          </p:cNvSpPr>
          <p:nvPr>
            <p:ph idx="18" hasCustomPrompt="1"/>
          </p:nvPr>
        </p:nvSpPr>
        <p:spPr>
          <a:xfrm>
            <a:off x="8166050" y="1498662"/>
            <a:ext cx="2919633" cy="720000"/>
          </a:xfrm>
          <a:prstGeom prst="rect">
            <a:avLst/>
          </a:prstGeom>
          <a:solidFill>
            <a:schemeClr val="accent1"/>
          </a:solidFill>
          <a:ln w="28575">
            <a:noFill/>
          </a:ln>
        </p:spPr>
        <p:txBody>
          <a:bodyPr lIns="108000" tIns="36000" rIns="108000" bIns="36000" anchor="ctr"/>
          <a:lstStyle>
            <a:lvl1pPr marL="0" indent="0" algn="ctr">
              <a:buNone/>
              <a:defRPr>
                <a:solidFill>
                  <a:schemeClr val="bg1"/>
                </a:solidFill>
              </a:defRPr>
            </a:lvl1pPr>
          </a:lstStyle>
          <a:p>
            <a:pPr lvl="0"/>
            <a:r>
              <a:rPr lang="en-US" noProof="0"/>
              <a:t>Section 3 Title</a:t>
            </a:r>
          </a:p>
        </p:txBody>
      </p:sp>
      <p:sp>
        <p:nvSpPr>
          <p:cNvPr id="9" name="Content Placeholder 2">
            <a:extLst>
              <a:ext uri="{FF2B5EF4-FFF2-40B4-BE49-F238E27FC236}">
                <a16:creationId xmlns:a16="http://schemas.microsoft.com/office/drawing/2014/main" id="{23CB58AD-849B-4714-8D57-C5C56343A24C}"/>
              </a:ext>
            </a:extLst>
          </p:cNvPr>
          <p:cNvSpPr>
            <a:spLocks noGrp="1"/>
          </p:cNvSpPr>
          <p:nvPr>
            <p:ph idx="16" hasCustomPrompt="1"/>
          </p:nvPr>
        </p:nvSpPr>
        <p:spPr>
          <a:xfrm>
            <a:off x="8166050" y="2218662"/>
            <a:ext cx="2919633" cy="3631338"/>
          </a:xfrm>
          <a:prstGeom prst="rect">
            <a:avLst/>
          </a:prstGeo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 name="Footer Placeholder 3">
            <a:extLst>
              <a:ext uri="{FF2B5EF4-FFF2-40B4-BE49-F238E27FC236}">
                <a16:creationId xmlns:a16="http://schemas.microsoft.com/office/drawing/2014/main" id="{2DC3B873-B2B2-E34D-BDEF-7C856DB3B41B}"/>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7" name="Slide Number Placeholder 10">
            <a:extLst>
              <a:ext uri="{FF2B5EF4-FFF2-40B4-BE49-F238E27FC236}">
                <a16:creationId xmlns:a16="http://schemas.microsoft.com/office/drawing/2014/main" id="{672B8AA7-DA64-D84A-8E3C-DFBEA2414DF8}"/>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20" name="Title Placeholder 27">
            <a:extLst>
              <a:ext uri="{FF2B5EF4-FFF2-40B4-BE49-F238E27FC236}">
                <a16:creationId xmlns:a16="http://schemas.microsoft.com/office/drawing/2014/main" id="{5276ADF6-62F3-A042-86BA-E39964AFF763}"/>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548410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age with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EAA1E3D-BC67-8243-A8D2-15C35D5F2111}"/>
              </a:ext>
            </a:extLst>
          </p:cNvPr>
          <p:cNvSpPr>
            <a:spLocks noGrp="1" noChangeAspect="1"/>
          </p:cNvSpPr>
          <p:nvPr>
            <p:ph type="pic" sz="quarter" idx="12"/>
          </p:nvPr>
        </p:nvSpPr>
        <p:spPr>
          <a:xfrm>
            <a:off x="-1" y="0"/>
            <a:ext cx="12192001" cy="4848405"/>
          </a:xfrm>
          <a:prstGeom prst="rect">
            <a:avLst/>
          </a:prstGeom>
        </p:spPr>
        <p:txBody>
          <a:bodyPr/>
          <a:lstStyle/>
          <a:p>
            <a:r>
              <a:rPr lang="en-US" dirty="0"/>
              <a:t>Click icon to add picture</a:t>
            </a:r>
          </a:p>
        </p:txBody>
      </p:sp>
      <p:sp>
        <p:nvSpPr>
          <p:cNvPr id="10" name="Rectangle 9">
            <a:extLst>
              <a:ext uri="{FF2B5EF4-FFF2-40B4-BE49-F238E27FC236}">
                <a16:creationId xmlns:a16="http://schemas.microsoft.com/office/drawing/2014/main" id="{FDABE242-3CC0-974F-9290-12EFB1029A60}"/>
              </a:ext>
            </a:extLst>
          </p:cNvPr>
          <p:cNvSpPr/>
          <p:nvPr userDrawn="1"/>
        </p:nvSpPr>
        <p:spPr>
          <a:xfrm>
            <a:off x="0" y="4848405"/>
            <a:ext cx="12192000" cy="2009594"/>
          </a:xfrm>
          <a:prstGeom prst="rect">
            <a:avLst/>
          </a:prstGeom>
          <a:solidFill>
            <a:schemeClr val="tx1"/>
          </a:solidFill>
          <a:ln>
            <a:solidFill>
              <a:srgbClr val="0033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1">
            <a:extLst>
              <a:ext uri="{FF2B5EF4-FFF2-40B4-BE49-F238E27FC236}">
                <a16:creationId xmlns:a16="http://schemas.microsoft.com/office/drawing/2014/main" id="{BCDCCADB-BBDC-EB4A-BFD1-3359288D67ED}"/>
              </a:ext>
            </a:extLst>
          </p:cNvPr>
          <p:cNvSpPr>
            <a:spLocks noGrp="1"/>
          </p:cNvSpPr>
          <p:nvPr>
            <p:ph type="body" sz="quarter" idx="14" hasCustomPrompt="1"/>
          </p:nvPr>
        </p:nvSpPr>
        <p:spPr>
          <a:xfrm>
            <a:off x="989368" y="1731981"/>
            <a:ext cx="10243408" cy="839099"/>
          </a:xfrm>
          <a:prstGeom prst="rect">
            <a:avLst/>
          </a:prstGeom>
        </p:spPr>
        <p:txBody>
          <a:bodyPr/>
          <a:lstStyle>
            <a:lvl1pPr marL="0" indent="0">
              <a:buNone/>
              <a:defRPr sz="6000" b="1">
                <a:solidFill>
                  <a:schemeClr val="accent2"/>
                </a:solidFill>
                <a:latin typeface="+mj-lt"/>
              </a:defRPr>
            </a:lvl1pPr>
          </a:lstStyle>
          <a:p>
            <a:pPr lvl="0"/>
            <a:r>
              <a:rPr lang="en-US" dirty="0"/>
              <a:t>Click to edit Slide Title</a:t>
            </a:r>
          </a:p>
        </p:txBody>
      </p:sp>
      <p:sp>
        <p:nvSpPr>
          <p:cNvPr id="12" name="Text Placeholder 11">
            <a:extLst>
              <a:ext uri="{FF2B5EF4-FFF2-40B4-BE49-F238E27FC236}">
                <a16:creationId xmlns:a16="http://schemas.microsoft.com/office/drawing/2014/main" id="{1AA4ED84-3690-FA49-A1D0-850C2395E64C}"/>
              </a:ext>
            </a:extLst>
          </p:cNvPr>
          <p:cNvSpPr>
            <a:spLocks noGrp="1"/>
          </p:cNvSpPr>
          <p:nvPr>
            <p:ph type="body" sz="quarter" idx="13"/>
          </p:nvPr>
        </p:nvSpPr>
        <p:spPr>
          <a:xfrm>
            <a:off x="1000125" y="1254738"/>
            <a:ext cx="6927850" cy="269389"/>
          </a:xfrm>
          <a:prstGeom prst="rect">
            <a:avLst/>
          </a:prstGeom>
        </p:spPr>
        <p:txBody>
          <a:bodyPr/>
          <a:lstStyle>
            <a:lvl1pPr marL="0" indent="0">
              <a:buNone/>
              <a:defRPr sz="2400">
                <a:latin typeface="+mj-lt"/>
              </a:defRPr>
            </a:lvl1pPr>
          </a:lstStyle>
          <a:p>
            <a:pPr lvl="0"/>
            <a:r>
              <a:rPr lang="en-US"/>
              <a:t>Click to edit Master text styles</a:t>
            </a:r>
          </a:p>
        </p:txBody>
      </p:sp>
      <p:sp>
        <p:nvSpPr>
          <p:cNvPr id="16" name="Text Placeholder 11">
            <a:extLst>
              <a:ext uri="{FF2B5EF4-FFF2-40B4-BE49-F238E27FC236}">
                <a16:creationId xmlns:a16="http://schemas.microsoft.com/office/drawing/2014/main" id="{2CE3018A-EF04-8349-AB40-2F7D6113A221}"/>
              </a:ext>
            </a:extLst>
          </p:cNvPr>
          <p:cNvSpPr>
            <a:spLocks noGrp="1"/>
          </p:cNvSpPr>
          <p:nvPr>
            <p:ph type="body" sz="quarter" idx="15"/>
          </p:nvPr>
        </p:nvSpPr>
        <p:spPr>
          <a:xfrm>
            <a:off x="1000125" y="5696172"/>
            <a:ext cx="6927850" cy="269389"/>
          </a:xfrm>
          <a:prstGeom prst="rect">
            <a:avLst/>
          </a:prstGeom>
        </p:spPr>
        <p:txBody>
          <a:bodyPr/>
          <a:lstStyle>
            <a:lvl1pPr marL="0" indent="0">
              <a:buNone/>
              <a:defRPr>
                <a:solidFill>
                  <a:schemeClr val="bg1"/>
                </a:solidFill>
                <a:latin typeface="+mj-lt"/>
              </a:defRPr>
            </a:lvl1pPr>
          </a:lstStyle>
          <a:p>
            <a:pPr lvl="0"/>
            <a:r>
              <a:rPr lang="en-US"/>
              <a:t>Click to edit Master text styles</a:t>
            </a:r>
          </a:p>
        </p:txBody>
      </p:sp>
      <p:pic>
        <p:nvPicPr>
          <p:cNvPr id="28" name="Picture 27">
            <a:extLst>
              <a:ext uri="{FF2B5EF4-FFF2-40B4-BE49-F238E27FC236}">
                <a16:creationId xmlns:a16="http://schemas.microsoft.com/office/drawing/2014/main" id="{1876D40C-4894-6C40-8B4D-1E6F84D48624}"/>
              </a:ext>
            </a:extLst>
          </p:cNvPr>
          <p:cNvPicPr>
            <a:picLocks noChangeAspect="1"/>
          </p:cNvPicPr>
          <p:nvPr userDrawn="1"/>
        </p:nvPicPr>
        <p:blipFill>
          <a:blip r:embed="rId2"/>
          <a:stretch>
            <a:fillRect/>
          </a:stretch>
        </p:blipFill>
        <p:spPr>
          <a:xfrm>
            <a:off x="8795421" y="4646099"/>
            <a:ext cx="2547249" cy="2255376"/>
          </a:xfrm>
          <a:prstGeom prst="rect">
            <a:avLst/>
          </a:prstGeom>
        </p:spPr>
      </p:pic>
      <p:grpSp>
        <p:nvGrpSpPr>
          <p:cNvPr id="29" name="Group 28">
            <a:extLst>
              <a:ext uri="{FF2B5EF4-FFF2-40B4-BE49-F238E27FC236}">
                <a16:creationId xmlns:a16="http://schemas.microsoft.com/office/drawing/2014/main" id="{097EC82A-6DF0-0F46-82A0-304F7FFADEA6}"/>
              </a:ext>
            </a:extLst>
          </p:cNvPr>
          <p:cNvGrpSpPr/>
          <p:nvPr userDrawn="1"/>
        </p:nvGrpSpPr>
        <p:grpSpPr>
          <a:xfrm>
            <a:off x="953329" y="672534"/>
            <a:ext cx="10273553" cy="64547"/>
            <a:chOff x="2050404" y="9285243"/>
            <a:chExt cx="20276822" cy="160020"/>
          </a:xfrm>
        </p:grpSpPr>
        <p:sp>
          <p:nvSpPr>
            <p:cNvPr id="30" name="Rectangle 29">
              <a:extLst>
                <a:ext uri="{FF2B5EF4-FFF2-40B4-BE49-F238E27FC236}">
                  <a16:creationId xmlns:a16="http://schemas.microsoft.com/office/drawing/2014/main" id="{9E56B96D-EB64-6242-BD76-0237BB7490D4}"/>
                </a:ext>
              </a:extLst>
            </p:cNvPr>
            <p:cNvSpPr/>
            <p:nvPr/>
          </p:nvSpPr>
          <p:spPr>
            <a:xfrm>
              <a:off x="2050406" y="9285243"/>
              <a:ext cx="20276820" cy="160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94D8941-B68B-5042-A6E9-C75DA56EA5F5}"/>
                </a:ext>
              </a:extLst>
            </p:cNvPr>
            <p:cNvSpPr/>
            <p:nvPr/>
          </p:nvSpPr>
          <p:spPr>
            <a:xfrm>
              <a:off x="2050404" y="9285243"/>
              <a:ext cx="5073688" cy="1600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524199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708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2675252"/>
            <a:ext cx="3583136" cy="3207754"/>
          </a:xfrm>
          <a:prstGeom prst="rect">
            <a:avLst/>
          </a:prstGeom>
          <a:ln w="15875">
            <a:solidFill>
              <a:schemeClr val="bg1"/>
            </a:solidFill>
          </a:ln>
        </p:spPr>
        <p:txBody>
          <a:bodyPr/>
          <a:lstStyle>
            <a:lvl1pPr>
              <a:defRPr sz="2400">
                <a:solidFill>
                  <a:schemeClr val="tx1">
                    <a:lumMod val="75000"/>
                    <a:lumOff val="25000"/>
                  </a:schemeClr>
                </a:solidFill>
              </a:defRPr>
            </a:lvl1pPr>
            <a:lvl2pPr>
              <a:defRPr sz="2400">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4432" y="2686781"/>
            <a:ext cx="3583136" cy="3207243"/>
          </a:xfrm>
          <a:prstGeom prst="rect">
            <a:avLst/>
          </a:prstGeom>
          <a:ln w="15875">
            <a:solidFill>
              <a:schemeClr val="bg1"/>
            </a:solidFill>
          </a:ln>
        </p:spPr>
        <p:txBody>
          <a:bodyPr/>
          <a:lstStyle>
            <a:lvl1pPr>
              <a:defRPr sz="2400"/>
            </a:lvl1pPr>
            <a:lvl2pPr>
              <a:defRPr sz="2400"/>
            </a:lvl2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6866" y="2686781"/>
            <a:ext cx="3583136" cy="3207243"/>
          </a:xfrm>
          <a:prstGeom prst="rect">
            <a:avLst/>
          </a:prstGeom>
          <a:ln w="15875">
            <a:solidFill>
              <a:schemeClr val="bg1"/>
            </a:solidFill>
          </a:ln>
        </p:spPr>
        <p:txBody>
          <a:bodyPr/>
          <a:lstStyle>
            <a:lvl1pPr>
              <a:defRPr sz="2400"/>
            </a:lvl1pPr>
            <a:lvl2pPr>
              <a:defRPr sz="2400"/>
            </a:lvl2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Content Placeholder 2">
            <a:extLst>
              <a:ext uri="{FF2B5EF4-FFF2-40B4-BE49-F238E27FC236}">
                <a16:creationId xmlns:a16="http://schemas.microsoft.com/office/drawing/2014/main" id="{8BB5D2A7-942B-C441-AB6F-C94C7812B34C}"/>
              </a:ext>
            </a:extLst>
          </p:cNvPr>
          <p:cNvSpPr>
            <a:spLocks noGrp="1" noChangeAspect="1"/>
          </p:cNvSpPr>
          <p:nvPr>
            <p:ph idx="16"/>
          </p:nvPr>
        </p:nvSpPr>
        <p:spPr>
          <a:xfrm>
            <a:off x="432000" y="1175101"/>
            <a:ext cx="3583136" cy="1491391"/>
          </a:xfrm>
          <a:prstGeom prst="rect">
            <a:avLst/>
          </a:prstGeom>
          <a:solidFill>
            <a:schemeClr val="bg1"/>
          </a:solidFill>
        </p:spPr>
        <p:txBody>
          <a:bodyPr anchor="ctr" anchorCtr="1"/>
          <a:lstStyle>
            <a:lvl1pPr marL="0" indent="0" algn="ctr">
              <a:buNone/>
              <a:defRPr sz="2400">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Click to edit Master text styles</a:t>
            </a:r>
          </a:p>
        </p:txBody>
      </p:sp>
      <p:sp>
        <p:nvSpPr>
          <p:cNvPr id="10" name="Content Placeholder 2">
            <a:extLst>
              <a:ext uri="{FF2B5EF4-FFF2-40B4-BE49-F238E27FC236}">
                <a16:creationId xmlns:a16="http://schemas.microsoft.com/office/drawing/2014/main" id="{81C60DFA-0C03-9042-A150-0A7A8BF32421}"/>
              </a:ext>
            </a:extLst>
          </p:cNvPr>
          <p:cNvSpPr>
            <a:spLocks noGrp="1"/>
          </p:cNvSpPr>
          <p:nvPr>
            <p:ph idx="17"/>
          </p:nvPr>
        </p:nvSpPr>
        <p:spPr>
          <a:xfrm>
            <a:off x="4304433" y="1178947"/>
            <a:ext cx="3583136" cy="1491391"/>
          </a:xfrm>
          <a:prstGeom prst="rect">
            <a:avLst/>
          </a:prstGeom>
          <a:solidFill>
            <a:schemeClr val="accent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Click to edit Master text styles</a:t>
            </a:r>
          </a:p>
        </p:txBody>
      </p:sp>
      <p:sp>
        <p:nvSpPr>
          <p:cNvPr id="12" name="Content Placeholder 2">
            <a:extLst>
              <a:ext uri="{FF2B5EF4-FFF2-40B4-BE49-F238E27FC236}">
                <a16:creationId xmlns:a16="http://schemas.microsoft.com/office/drawing/2014/main" id="{FE5BAA8C-44A4-C841-9959-F4E0CFDEBCE4}"/>
              </a:ext>
            </a:extLst>
          </p:cNvPr>
          <p:cNvSpPr>
            <a:spLocks noGrp="1"/>
          </p:cNvSpPr>
          <p:nvPr>
            <p:ph idx="18"/>
          </p:nvPr>
        </p:nvSpPr>
        <p:spPr>
          <a:xfrm>
            <a:off x="8176867" y="1178947"/>
            <a:ext cx="3583136" cy="1491391"/>
          </a:xfrm>
          <a:prstGeom prst="rect">
            <a:avLst/>
          </a:prstGeom>
          <a:solidFill>
            <a:schemeClr val="tx1"/>
          </a:solidFill>
        </p:spPr>
        <p:txBody>
          <a:bodyPr anchor="ctr" anchorCtr="1"/>
          <a:lstStyle>
            <a:lvl1pPr marL="0" indent="0" algn="ctr">
              <a:buNone/>
              <a:defRPr sz="2400">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Click to edit Master text styles</a:t>
            </a:r>
          </a:p>
        </p:txBody>
      </p:sp>
      <p:sp>
        <p:nvSpPr>
          <p:cNvPr id="17" name="Footer Placeholder 3">
            <a:extLst>
              <a:ext uri="{FF2B5EF4-FFF2-40B4-BE49-F238E27FC236}">
                <a16:creationId xmlns:a16="http://schemas.microsoft.com/office/drawing/2014/main" id="{E8DF18B3-60F3-064D-95AE-F9285E8D61D9}"/>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8" name="Slide Number Placeholder 10">
            <a:extLst>
              <a:ext uri="{FF2B5EF4-FFF2-40B4-BE49-F238E27FC236}">
                <a16:creationId xmlns:a16="http://schemas.microsoft.com/office/drawing/2014/main" id="{63A3AC91-15A4-BE45-9F81-4B6340482167}"/>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9" name="Title Placeholder 27">
            <a:extLst>
              <a:ext uri="{FF2B5EF4-FFF2-40B4-BE49-F238E27FC236}">
                <a16:creationId xmlns:a16="http://schemas.microsoft.com/office/drawing/2014/main" id="{AC79E6FA-6CAB-9041-A518-C2A72DC1DEB6}"/>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4604992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8BA9C3-F55E-344D-B9DE-20AB0DA944CC}"/>
              </a:ext>
            </a:extLst>
          </p:cNvPr>
          <p:cNvSpPr>
            <a:spLocks noGrp="1"/>
          </p:cNvSpPr>
          <p:nvPr>
            <p:ph idx="1"/>
          </p:nvPr>
        </p:nvSpPr>
        <p:spPr>
          <a:xfrm>
            <a:off x="432000" y="1546498"/>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3">
            <a:extLst>
              <a:ext uri="{FF2B5EF4-FFF2-40B4-BE49-F238E27FC236}">
                <a16:creationId xmlns:a16="http://schemas.microsoft.com/office/drawing/2014/main" id="{53D46A18-00D6-C947-B4CD-87F0D2F114F2}"/>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10">
            <a:extLst>
              <a:ext uri="{FF2B5EF4-FFF2-40B4-BE49-F238E27FC236}">
                <a16:creationId xmlns:a16="http://schemas.microsoft.com/office/drawing/2014/main" id="{42AC890C-E03F-AF41-BBEF-BA68CC8F76D2}"/>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0" name="Title Placeholder 27">
            <a:extLst>
              <a:ext uri="{FF2B5EF4-FFF2-40B4-BE49-F238E27FC236}">
                <a16:creationId xmlns:a16="http://schemas.microsoft.com/office/drawing/2014/main" id="{95FDAB53-81CC-9B4D-BCEC-52D2DB5558BE}"/>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0230378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B14B1-89A2-9945-B8AC-B1D2ACB4AB5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E2E430F-0D82-C941-9FCE-35634C80E910}"/>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0611673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6600BF-DF5F-544E-B4E2-375D1EB526E1}"/>
              </a:ext>
            </a:extLst>
          </p:cNvPr>
          <p:cNvSpPr>
            <a:spLocks noGrp="1"/>
          </p:cNvSpPr>
          <p:nvPr>
            <p:ph sz="half" idx="1"/>
          </p:nvPr>
        </p:nvSpPr>
        <p:spPr>
          <a:xfrm>
            <a:off x="432000" y="1619369"/>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058AE9-A7D6-E14B-9BC0-58E0E5F1AAE8}"/>
              </a:ext>
            </a:extLst>
          </p:cNvPr>
          <p:cNvSpPr>
            <a:spLocks noGrp="1"/>
          </p:cNvSpPr>
          <p:nvPr>
            <p:ph sz="half" idx="2"/>
          </p:nvPr>
        </p:nvSpPr>
        <p:spPr>
          <a:xfrm>
            <a:off x="6172200" y="1619369"/>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3">
            <a:extLst>
              <a:ext uri="{FF2B5EF4-FFF2-40B4-BE49-F238E27FC236}">
                <a16:creationId xmlns:a16="http://schemas.microsoft.com/office/drawing/2014/main" id="{610BB2B8-5981-2844-B5EC-F31C313576B3}"/>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10">
            <a:extLst>
              <a:ext uri="{FF2B5EF4-FFF2-40B4-BE49-F238E27FC236}">
                <a16:creationId xmlns:a16="http://schemas.microsoft.com/office/drawing/2014/main" id="{9C528CB2-5DE1-004C-B9D8-17F058AA4FD5}"/>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0" name="Title Placeholder 27">
            <a:extLst>
              <a:ext uri="{FF2B5EF4-FFF2-40B4-BE49-F238E27FC236}">
                <a16:creationId xmlns:a16="http://schemas.microsoft.com/office/drawing/2014/main" id="{28A9A3C7-2040-1544-99D3-0A18B27C01A9}"/>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9448518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EA569B7-997C-C048-9763-FF6F3F0AC299}"/>
              </a:ext>
            </a:extLst>
          </p:cNvPr>
          <p:cNvSpPr>
            <a:spLocks noGrp="1"/>
          </p:cNvSpPr>
          <p:nvPr>
            <p:ph type="body" idx="1"/>
          </p:nvPr>
        </p:nvSpPr>
        <p:spPr>
          <a:xfrm>
            <a:off x="436012" y="1536784"/>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535A5E-9F13-154A-A9AB-558586F7BD46}"/>
              </a:ext>
            </a:extLst>
          </p:cNvPr>
          <p:cNvSpPr>
            <a:spLocks noGrp="1"/>
          </p:cNvSpPr>
          <p:nvPr>
            <p:ph sz="half" idx="2"/>
          </p:nvPr>
        </p:nvSpPr>
        <p:spPr>
          <a:xfrm>
            <a:off x="436012" y="2360696"/>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B277B9-D60E-D245-A14B-6366270E8C10}"/>
              </a:ext>
            </a:extLst>
          </p:cNvPr>
          <p:cNvSpPr>
            <a:spLocks noGrp="1"/>
          </p:cNvSpPr>
          <p:nvPr>
            <p:ph type="body" sz="quarter" idx="3"/>
          </p:nvPr>
        </p:nvSpPr>
        <p:spPr>
          <a:xfrm>
            <a:off x="6196012" y="1536784"/>
            <a:ext cx="515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1313F4-DD1F-3C48-8816-956F0317D7C1}"/>
              </a:ext>
            </a:extLst>
          </p:cNvPr>
          <p:cNvSpPr>
            <a:spLocks noGrp="1"/>
          </p:cNvSpPr>
          <p:nvPr>
            <p:ph sz="quarter" idx="4"/>
          </p:nvPr>
        </p:nvSpPr>
        <p:spPr>
          <a:xfrm>
            <a:off x="6196012" y="2360696"/>
            <a:ext cx="51577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Footer Placeholder 3">
            <a:extLst>
              <a:ext uri="{FF2B5EF4-FFF2-40B4-BE49-F238E27FC236}">
                <a16:creationId xmlns:a16="http://schemas.microsoft.com/office/drawing/2014/main" id="{C5D7B99D-8A77-BE4D-A023-09BED1EE9EFE}"/>
              </a:ext>
            </a:extLst>
          </p:cNvPr>
          <p:cNvSpPr>
            <a:spLocks noGrp="1"/>
          </p:cNvSpPr>
          <p:nvPr>
            <p:ph type="ftr" sz="quarter" idx="10"/>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10">
            <a:extLst>
              <a:ext uri="{FF2B5EF4-FFF2-40B4-BE49-F238E27FC236}">
                <a16:creationId xmlns:a16="http://schemas.microsoft.com/office/drawing/2014/main" id="{68CE63CD-0549-AB4E-9E70-93EAB463F765}"/>
              </a:ext>
            </a:extLst>
          </p:cNvPr>
          <p:cNvSpPr>
            <a:spLocks noGrp="1"/>
          </p:cNvSpPr>
          <p:nvPr>
            <p:ph type="sldNum" sz="quarter" idx="11"/>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12" name="Title Placeholder 27">
            <a:extLst>
              <a:ext uri="{FF2B5EF4-FFF2-40B4-BE49-F238E27FC236}">
                <a16:creationId xmlns:a16="http://schemas.microsoft.com/office/drawing/2014/main" id="{BF32AF29-9F00-134C-BD73-C6F7E98D9835}"/>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2907719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Footer Placeholder 3">
            <a:extLst>
              <a:ext uri="{FF2B5EF4-FFF2-40B4-BE49-F238E27FC236}">
                <a16:creationId xmlns:a16="http://schemas.microsoft.com/office/drawing/2014/main" id="{9E12FA1F-1E39-FE46-B209-5382823A4057}"/>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10">
            <a:extLst>
              <a:ext uri="{FF2B5EF4-FFF2-40B4-BE49-F238E27FC236}">
                <a16:creationId xmlns:a16="http://schemas.microsoft.com/office/drawing/2014/main" id="{7AB652E1-CD6F-4A49-BAF8-9A980577CEDB}"/>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8" name="Title Placeholder 27">
            <a:extLst>
              <a:ext uri="{FF2B5EF4-FFF2-40B4-BE49-F238E27FC236}">
                <a16:creationId xmlns:a16="http://schemas.microsoft.com/office/drawing/2014/main" id="{CF40D62D-2C60-EF47-8B6A-A2678075E6FE}"/>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1704504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F7D26F-B77B-7547-A6E6-4034A0AF00C7}"/>
              </a:ext>
            </a:extLst>
          </p:cNvPr>
          <p:cNvSpPr>
            <a:spLocks noGrp="1"/>
          </p:cNvSpPr>
          <p:nvPr>
            <p:ph type="dt" sz="half" idx="10"/>
          </p:nvPr>
        </p:nvSpPr>
        <p:spPr>
          <a:xfrm>
            <a:off x="838200" y="6356350"/>
            <a:ext cx="2743200" cy="365125"/>
          </a:xfrm>
          <a:prstGeom prst="rect">
            <a:avLst/>
          </a:prstGeom>
        </p:spPr>
        <p:txBody>
          <a:bodyPr/>
          <a:lstStyle/>
          <a:p>
            <a:fld id="{A7CA5092-D76D-CC4C-BD65-87D532880696}" type="datetimeFigureOut">
              <a:rPr lang="en-US" smtClean="0"/>
              <a:t>9/27/22</a:t>
            </a:fld>
            <a:endParaRPr lang="en-US" dirty="0"/>
          </a:p>
        </p:txBody>
      </p:sp>
      <p:sp>
        <p:nvSpPr>
          <p:cNvPr id="3" name="Footer Placeholder 2">
            <a:extLst>
              <a:ext uri="{FF2B5EF4-FFF2-40B4-BE49-F238E27FC236}">
                <a16:creationId xmlns:a16="http://schemas.microsoft.com/office/drawing/2014/main" id="{F25DE980-DA05-AA40-BA4A-DE620A924ACE}"/>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D03E9694-1C00-DF47-8C52-55C2BE550AD6}"/>
              </a:ext>
            </a:extLst>
          </p:cNvPr>
          <p:cNvSpPr>
            <a:spLocks noGrp="1"/>
          </p:cNvSpPr>
          <p:nvPr>
            <p:ph type="sldNum" sz="quarter" idx="12"/>
          </p:nvPr>
        </p:nvSpPr>
        <p:spPr>
          <a:xfrm>
            <a:off x="8610600" y="6356350"/>
            <a:ext cx="2743200" cy="365125"/>
          </a:xfrm>
          <a:prstGeom prst="rect">
            <a:avLst/>
          </a:prstGeom>
        </p:spPr>
        <p:txBody>
          <a:bodyPr/>
          <a:lstStyle/>
          <a:p>
            <a:fld id="{648F1923-92B4-D740-A241-682E71996887}" type="slidenum">
              <a:rPr lang="en-US" smtClean="0"/>
              <a:t>‹#›</a:t>
            </a:fld>
            <a:endParaRPr lang="en-US" dirty="0"/>
          </a:p>
        </p:txBody>
      </p:sp>
    </p:spTree>
    <p:extLst>
      <p:ext uri="{BB962C8B-B14F-4D97-AF65-F5344CB8AC3E}">
        <p14:creationId xmlns:p14="http://schemas.microsoft.com/office/powerpoint/2010/main" val="32083900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D89C4-A0A0-544D-85B5-751FF48C2D4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C69130-1E25-C54B-ADEC-32279A6B4F5B}"/>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B16950-054D-9849-9488-07319CBCD07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8301CA-0309-DE4A-AA70-E36439B50FC6}"/>
              </a:ext>
            </a:extLst>
          </p:cNvPr>
          <p:cNvSpPr>
            <a:spLocks noGrp="1"/>
          </p:cNvSpPr>
          <p:nvPr>
            <p:ph type="dt" sz="half" idx="10"/>
          </p:nvPr>
        </p:nvSpPr>
        <p:spPr>
          <a:xfrm>
            <a:off x="838200" y="6356350"/>
            <a:ext cx="2743200" cy="365125"/>
          </a:xfrm>
          <a:prstGeom prst="rect">
            <a:avLst/>
          </a:prstGeom>
        </p:spPr>
        <p:txBody>
          <a:bodyPr/>
          <a:lstStyle/>
          <a:p>
            <a:fld id="{A7CA5092-D76D-CC4C-BD65-87D532880696}" type="datetimeFigureOut">
              <a:rPr lang="en-US" smtClean="0"/>
              <a:t>9/27/22</a:t>
            </a:fld>
            <a:endParaRPr lang="en-US" dirty="0"/>
          </a:p>
        </p:txBody>
      </p:sp>
      <p:sp>
        <p:nvSpPr>
          <p:cNvPr id="6" name="Footer Placeholder 5">
            <a:extLst>
              <a:ext uri="{FF2B5EF4-FFF2-40B4-BE49-F238E27FC236}">
                <a16:creationId xmlns:a16="http://schemas.microsoft.com/office/drawing/2014/main" id="{9B81670D-E775-0647-8B40-4DBB33B3A264}"/>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D4F52118-1B78-D347-B0E5-830EB06B2647}"/>
              </a:ext>
            </a:extLst>
          </p:cNvPr>
          <p:cNvSpPr>
            <a:spLocks noGrp="1"/>
          </p:cNvSpPr>
          <p:nvPr>
            <p:ph type="sldNum" sz="quarter" idx="12"/>
          </p:nvPr>
        </p:nvSpPr>
        <p:spPr>
          <a:xfrm>
            <a:off x="8610600" y="6356350"/>
            <a:ext cx="2743200" cy="365125"/>
          </a:xfrm>
          <a:prstGeom prst="rect">
            <a:avLst/>
          </a:prstGeom>
        </p:spPr>
        <p:txBody>
          <a:bodyPr/>
          <a:lstStyle/>
          <a:p>
            <a:fld id="{648F1923-92B4-D740-A241-682E71996887}" type="slidenum">
              <a:rPr lang="en-US" smtClean="0"/>
              <a:t>‹#›</a:t>
            </a:fld>
            <a:endParaRPr lang="en-US" dirty="0"/>
          </a:p>
        </p:txBody>
      </p:sp>
    </p:spTree>
    <p:extLst>
      <p:ext uri="{BB962C8B-B14F-4D97-AF65-F5344CB8AC3E}">
        <p14:creationId xmlns:p14="http://schemas.microsoft.com/office/powerpoint/2010/main" val="28345442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54ECA-3366-A844-A2DB-6586F036FDC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CBF6EE-F51B-0A4D-95E4-A4820BAA8BC6}"/>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9379553-1E35-B142-8DD2-83079B2885E5}"/>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33905B-0153-DA41-A9BB-A462ED2384A5}"/>
              </a:ext>
            </a:extLst>
          </p:cNvPr>
          <p:cNvSpPr>
            <a:spLocks noGrp="1"/>
          </p:cNvSpPr>
          <p:nvPr>
            <p:ph type="dt" sz="half" idx="10"/>
          </p:nvPr>
        </p:nvSpPr>
        <p:spPr>
          <a:xfrm>
            <a:off x="838200" y="6356350"/>
            <a:ext cx="2743200" cy="365125"/>
          </a:xfrm>
          <a:prstGeom prst="rect">
            <a:avLst/>
          </a:prstGeom>
        </p:spPr>
        <p:txBody>
          <a:bodyPr/>
          <a:lstStyle/>
          <a:p>
            <a:fld id="{A7CA5092-D76D-CC4C-BD65-87D532880696}" type="datetimeFigureOut">
              <a:rPr lang="en-US" smtClean="0"/>
              <a:t>9/27/22</a:t>
            </a:fld>
            <a:endParaRPr lang="en-US" dirty="0"/>
          </a:p>
        </p:txBody>
      </p:sp>
      <p:sp>
        <p:nvSpPr>
          <p:cNvPr id="6" name="Footer Placeholder 5">
            <a:extLst>
              <a:ext uri="{FF2B5EF4-FFF2-40B4-BE49-F238E27FC236}">
                <a16:creationId xmlns:a16="http://schemas.microsoft.com/office/drawing/2014/main" id="{E7836403-5B77-014C-98AD-3FA95D25EA7E}"/>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05AE8007-6A27-424C-90C1-946DE0109741}"/>
              </a:ext>
            </a:extLst>
          </p:cNvPr>
          <p:cNvSpPr>
            <a:spLocks noGrp="1"/>
          </p:cNvSpPr>
          <p:nvPr>
            <p:ph type="sldNum" sz="quarter" idx="12"/>
          </p:nvPr>
        </p:nvSpPr>
        <p:spPr>
          <a:xfrm>
            <a:off x="8610600" y="6356350"/>
            <a:ext cx="2743200" cy="365125"/>
          </a:xfrm>
          <a:prstGeom prst="rect">
            <a:avLst/>
          </a:prstGeom>
        </p:spPr>
        <p:txBody>
          <a:bodyPr/>
          <a:lstStyle/>
          <a:p>
            <a:fld id="{648F1923-92B4-D740-A241-682E71996887}" type="slidenum">
              <a:rPr lang="en-US" smtClean="0"/>
              <a:t>‹#›</a:t>
            </a:fld>
            <a:endParaRPr lang="en-US" dirty="0"/>
          </a:p>
        </p:txBody>
      </p:sp>
    </p:spTree>
    <p:extLst>
      <p:ext uri="{BB962C8B-B14F-4D97-AF65-F5344CB8AC3E}">
        <p14:creationId xmlns:p14="http://schemas.microsoft.com/office/powerpoint/2010/main" val="19944863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10BA3-42E3-B64D-8E98-76F38269D4D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976F11-433B-EA45-86E7-C76E6EBC7B22}"/>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D48E60-E901-C541-8CB5-F59DA22899C1}"/>
              </a:ext>
            </a:extLst>
          </p:cNvPr>
          <p:cNvSpPr>
            <a:spLocks noGrp="1"/>
          </p:cNvSpPr>
          <p:nvPr>
            <p:ph type="dt" sz="half" idx="10"/>
          </p:nvPr>
        </p:nvSpPr>
        <p:spPr>
          <a:xfrm>
            <a:off x="838200" y="6356350"/>
            <a:ext cx="2743200" cy="365125"/>
          </a:xfrm>
          <a:prstGeom prst="rect">
            <a:avLst/>
          </a:prstGeom>
        </p:spPr>
        <p:txBody>
          <a:bodyPr/>
          <a:lstStyle/>
          <a:p>
            <a:fld id="{A7CA5092-D76D-CC4C-BD65-87D532880696}" type="datetimeFigureOut">
              <a:rPr lang="en-US" smtClean="0"/>
              <a:t>9/27/22</a:t>
            </a:fld>
            <a:endParaRPr lang="en-US" dirty="0"/>
          </a:p>
        </p:txBody>
      </p:sp>
      <p:sp>
        <p:nvSpPr>
          <p:cNvPr id="5" name="Footer Placeholder 4">
            <a:extLst>
              <a:ext uri="{FF2B5EF4-FFF2-40B4-BE49-F238E27FC236}">
                <a16:creationId xmlns:a16="http://schemas.microsoft.com/office/drawing/2014/main" id="{62CA4919-B20E-0940-88AD-5A717109DDCF}"/>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7ED53ECF-095E-0243-A40D-4A1B62886380}"/>
              </a:ext>
            </a:extLst>
          </p:cNvPr>
          <p:cNvSpPr>
            <a:spLocks noGrp="1"/>
          </p:cNvSpPr>
          <p:nvPr>
            <p:ph type="sldNum" sz="quarter" idx="12"/>
          </p:nvPr>
        </p:nvSpPr>
        <p:spPr>
          <a:xfrm>
            <a:off x="8610600" y="6356350"/>
            <a:ext cx="2743200" cy="365125"/>
          </a:xfrm>
          <a:prstGeom prst="rect">
            <a:avLst/>
          </a:prstGeom>
        </p:spPr>
        <p:txBody>
          <a:bodyPr/>
          <a:lstStyle/>
          <a:p>
            <a:fld id="{648F1923-92B4-D740-A241-682E71996887}" type="slidenum">
              <a:rPr lang="en-US" smtClean="0"/>
              <a:t>‹#›</a:t>
            </a:fld>
            <a:endParaRPr lang="en-US" dirty="0"/>
          </a:p>
        </p:txBody>
      </p:sp>
    </p:spTree>
    <p:extLst>
      <p:ext uri="{BB962C8B-B14F-4D97-AF65-F5344CB8AC3E}">
        <p14:creationId xmlns:p14="http://schemas.microsoft.com/office/powerpoint/2010/main" val="2655310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06A7724-D04D-1A42-ACE2-052204467A01}"/>
              </a:ext>
            </a:extLst>
          </p:cNvPr>
          <p:cNvSpPr/>
          <p:nvPr userDrawn="1"/>
        </p:nvSpPr>
        <p:spPr>
          <a:xfrm>
            <a:off x="132677" y="134471"/>
            <a:ext cx="11926644" cy="452358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9EB7D8E5-39D4-614F-8F03-B85F1D13A2CB}"/>
              </a:ext>
            </a:extLst>
          </p:cNvPr>
          <p:cNvGrpSpPr/>
          <p:nvPr userDrawn="1"/>
        </p:nvGrpSpPr>
        <p:grpSpPr>
          <a:xfrm>
            <a:off x="959223" y="656215"/>
            <a:ext cx="10273553" cy="64547"/>
            <a:chOff x="2050404" y="9285243"/>
            <a:chExt cx="20276822" cy="160020"/>
          </a:xfrm>
        </p:grpSpPr>
        <p:sp>
          <p:nvSpPr>
            <p:cNvPr id="6" name="Rectangle 5">
              <a:extLst>
                <a:ext uri="{FF2B5EF4-FFF2-40B4-BE49-F238E27FC236}">
                  <a16:creationId xmlns:a16="http://schemas.microsoft.com/office/drawing/2014/main" id="{9983AD30-7724-FD47-82E2-6056FAE2A62B}"/>
                </a:ext>
              </a:extLst>
            </p:cNvPr>
            <p:cNvSpPr/>
            <p:nvPr/>
          </p:nvSpPr>
          <p:spPr>
            <a:xfrm>
              <a:off x="2050406" y="9285243"/>
              <a:ext cx="20276820" cy="160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87840E4-8A9A-3B49-8428-93C1D7A09D01}"/>
                </a:ext>
              </a:extLst>
            </p:cNvPr>
            <p:cNvSpPr/>
            <p:nvPr/>
          </p:nvSpPr>
          <p:spPr>
            <a:xfrm>
              <a:off x="2050404" y="9285243"/>
              <a:ext cx="5073688" cy="1600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Rectangle 9">
            <a:extLst>
              <a:ext uri="{FF2B5EF4-FFF2-40B4-BE49-F238E27FC236}">
                <a16:creationId xmlns:a16="http://schemas.microsoft.com/office/drawing/2014/main" id="{FDABE242-3CC0-974F-9290-12EFB1029A60}"/>
              </a:ext>
            </a:extLst>
          </p:cNvPr>
          <p:cNvSpPr/>
          <p:nvPr userDrawn="1"/>
        </p:nvSpPr>
        <p:spPr>
          <a:xfrm>
            <a:off x="0" y="4647304"/>
            <a:ext cx="12192000" cy="2210696"/>
          </a:xfrm>
          <a:prstGeom prst="rect">
            <a:avLst/>
          </a:prstGeom>
          <a:solidFill>
            <a:srgbClr val="00334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1AA4ED84-3690-FA49-A1D0-850C2395E64C}"/>
              </a:ext>
            </a:extLst>
          </p:cNvPr>
          <p:cNvSpPr>
            <a:spLocks noGrp="1"/>
          </p:cNvSpPr>
          <p:nvPr>
            <p:ph type="body" sz="quarter" idx="13"/>
          </p:nvPr>
        </p:nvSpPr>
        <p:spPr>
          <a:xfrm>
            <a:off x="1000125" y="1254738"/>
            <a:ext cx="6927850" cy="269389"/>
          </a:xfrm>
          <a:prstGeom prst="rect">
            <a:avLst/>
          </a:prstGeom>
        </p:spPr>
        <p:txBody>
          <a:bodyPr/>
          <a:lstStyle>
            <a:lvl1pPr marL="0" indent="0">
              <a:buNone/>
              <a:defRPr sz="240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BCDCCADB-BBDC-EB4A-BFD1-3359288D67ED}"/>
              </a:ext>
            </a:extLst>
          </p:cNvPr>
          <p:cNvSpPr>
            <a:spLocks noGrp="1"/>
          </p:cNvSpPr>
          <p:nvPr>
            <p:ph type="body" sz="quarter" idx="14" hasCustomPrompt="1"/>
          </p:nvPr>
        </p:nvSpPr>
        <p:spPr>
          <a:xfrm>
            <a:off x="989368" y="1731981"/>
            <a:ext cx="10243408" cy="839099"/>
          </a:xfrm>
          <a:prstGeom prst="rect">
            <a:avLst/>
          </a:prstGeom>
        </p:spPr>
        <p:txBody>
          <a:bodyPr/>
          <a:lstStyle>
            <a:lvl1pPr marL="0" indent="0">
              <a:buNone/>
              <a:defRPr sz="6000" b="1">
                <a:solidFill>
                  <a:schemeClr val="accent2"/>
                </a:solidFill>
                <a:latin typeface="+mj-lt"/>
              </a:defRPr>
            </a:lvl1pPr>
          </a:lstStyle>
          <a:p>
            <a:pPr lvl="0"/>
            <a:r>
              <a:rPr lang="en-US" dirty="0"/>
              <a:t>Click to edit Slide Title</a:t>
            </a:r>
          </a:p>
        </p:txBody>
      </p:sp>
      <p:sp>
        <p:nvSpPr>
          <p:cNvPr id="16" name="Text Placeholder 11">
            <a:extLst>
              <a:ext uri="{FF2B5EF4-FFF2-40B4-BE49-F238E27FC236}">
                <a16:creationId xmlns:a16="http://schemas.microsoft.com/office/drawing/2014/main" id="{2CE3018A-EF04-8349-AB40-2F7D6113A221}"/>
              </a:ext>
            </a:extLst>
          </p:cNvPr>
          <p:cNvSpPr>
            <a:spLocks noGrp="1"/>
          </p:cNvSpPr>
          <p:nvPr>
            <p:ph type="body" sz="quarter" idx="15"/>
          </p:nvPr>
        </p:nvSpPr>
        <p:spPr>
          <a:xfrm>
            <a:off x="1000125" y="5696172"/>
            <a:ext cx="6927850" cy="269389"/>
          </a:xfrm>
          <a:prstGeom prst="rect">
            <a:avLst/>
          </a:prstGeom>
        </p:spPr>
        <p:txBody>
          <a:bodyPr/>
          <a:lstStyle>
            <a:lvl1pPr marL="0" indent="0">
              <a:buNone/>
              <a:defRPr>
                <a:solidFill>
                  <a:schemeClr val="bg1"/>
                </a:solidFill>
                <a:latin typeface="+mj-lt"/>
              </a:defRPr>
            </a:lvl1pPr>
          </a:lstStyle>
          <a:p>
            <a:pPr lvl="0"/>
            <a:r>
              <a:rPr lang="en-US"/>
              <a:t>Click to edit Master text styles</a:t>
            </a:r>
          </a:p>
        </p:txBody>
      </p:sp>
      <p:pic>
        <p:nvPicPr>
          <p:cNvPr id="3" name="Picture 2">
            <a:extLst>
              <a:ext uri="{FF2B5EF4-FFF2-40B4-BE49-F238E27FC236}">
                <a16:creationId xmlns:a16="http://schemas.microsoft.com/office/drawing/2014/main" id="{BF7C50BE-00C4-F343-A403-CF9E5C8B6DDD}"/>
              </a:ext>
            </a:extLst>
          </p:cNvPr>
          <p:cNvPicPr>
            <a:picLocks noChangeAspect="1"/>
          </p:cNvPicPr>
          <p:nvPr userDrawn="1"/>
        </p:nvPicPr>
        <p:blipFill>
          <a:blip r:embed="rId2"/>
          <a:stretch>
            <a:fillRect/>
          </a:stretch>
        </p:blipFill>
        <p:spPr>
          <a:xfrm>
            <a:off x="9519768" y="4809221"/>
            <a:ext cx="2003464" cy="1773901"/>
          </a:xfrm>
          <a:prstGeom prst="rect">
            <a:avLst/>
          </a:prstGeom>
        </p:spPr>
      </p:pic>
    </p:spTree>
    <p:extLst>
      <p:ext uri="{BB962C8B-B14F-4D97-AF65-F5344CB8AC3E}">
        <p14:creationId xmlns:p14="http://schemas.microsoft.com/office/powerpoint/2010/main" val="41724448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708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529050-BDB5-754E-A814-B67202713DD3}"/>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62BB0E-47B7-E148-9456-49C00E46D42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C7AB1C-F963-2F4E-A6F8-9CA54613B65B}"/>
              </a:ext>
            </a:extLst>
          </p:cNvPr>
          <p:cNvSpPr>
            <a:spLocks noGrp="1"/>
          </p:cNvSpPr>
          <p:nvPr>
            <p:ph type="dt" sz="half" idx="10"/>
          </p:nvPr>
        </p:nvSpPr>
        <p:spPr>
          <a:xfrm>
            <a:off x="838200" y="6356350"/>
            <a:ext cx="2743200" cy="365125"/>
          </a:xfrm>
          <a:prstGeom prst="rect">
            <a:avLst/>
          </a:prstGeom>
        </p:spPr>
        <p:txBody>
          <a:bodyPr/>
          <a:lstStyle/>
          <a:p>
            <a:fld id="{A7CA5092-D76D-CC4C-BD65-87D532880696}" type="datetimeFigureOut">
              <a:rPr lang="en-US" smtClean="0"/>
              <a:t>9/27/22</a:t>
            </a:fld>
            <a:endParaRPr lang="en-US" dirty="0"/>
          </a:p>
        </p:txBody>
      </p:sp>
      <p:sp>
        <p:nvSpPr>
          <p:cNvPr id="5" name="Footer Placeholder 4">
            <a:extLst>
              <a:ext uri="{FF2B5EF4-FFF2-40B4-BE49-F238E27FC236}">
                <a16:creationId xmlns:a16="http://schemas.microsoft.com/office/drawing/2014/main" id="{CBE14571-4209-A74E-BA6B-2F05C6CF35C2}"/>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AD618093-F03A-204D-B2A2-E7C3B9A965D3}"/>
              </a:ext>
            </a:extLst>
          </p:cNvPr>
          <p:cNvSpPr>
            <a:spLocks noGrp="1"/>
          </p:cNvSpPr>
          <p:nvPr>
            <p:ph type="sldNum" sz="quarter" idx="12"/>
          </p:nvPr>
        </p:nvSpPr>
        <p:spPr>
          <a:xfrm>
            <a:off x="8610600" y="6356350"/>
            <a:ext cx="2743200" cy="365125"/>
          </a:xfrm>
          <a:prstGeom prst="rect">
            <a:avLst/>
          </a:prstGeom>
        </p:spPr>
        <p:txBody>
          <a:bodyPr/>
          <a:lstStyle/>
          <a:p>
            <a:fld id="{648F1923-92B4-D740-A241-682E71996887}" type="slidenum">
              <a:rPr lang="en-US" smtClean="0"/>
              <a:t>‹#›</a:t>
            </a:fld>
            <a:endParaRPr lang="en-US" dirty="0"/>
          </a:p>
        </p:txBody>
      </p:sp>
    </p:spTree>
    <p:extLst>
      <p:ext uri="{BB962C8B-B14F-4D97-AF65-F5344CB8AC3E}">
        <p14:creationId xmlns:p14="http://schemas.microsoft.com/office/powerpoint/2010/main" val="3047195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rge Intro Copy with ima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E534836-D52B-45E3-A123-FB9FFE3E0AE5}"/>
              </a:ext>
            </a:extLst>
          </p:cNvPr>
          <p:cNvSpPr/>
          <p:nvPr userDrawn="1"/>
        </p:nvSpPr>
        <p:spPr>
          <a:xfrm rot="5400000">
            <a:off x="-488843" y="488843"/>
            <a:ext cx="6792686" cy="5815002"/>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ln>
                <a:noFill/>
              </a:ln>
            </a:endParaRP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460689" y="3577554"/>
            <a:ext cx="5085650" cy="720000"/>
          </a:xfrm>
          <a:prstGeom prst="rect">
            <a:avLst/>
          </a:prstGeom>
        </p:spPr>
        <p:txBody>
          <a:bodyPr anchor="b"/>
          <a:lstStyle>
            <a:lvl1pPr algn="l">
              <a:defRPr sz="4500">
                <a:solidFill>
                  <a:schemeClr val="bg1"/>
                </a:solidFill>
              </a:defRPr>
            </a:lvl1pPr>
          </a:lstStyle>
          <a:p>
            <a:r>
              <a:rPr lang="en-US" noProof="0" dirty="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60689" y="4511181"/>
            <a:ext cx="5085650" cy="1800000"/>
          </a:xfrm>
          <a:prstGeom prst="rect">
            <a:avLst/>
          </a:prstGeo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4">
            <a:extLst>
              <a:ext uri="{FF2B5EF4-FFF2-40B4-BE49-F238E27FC236}">
                <a16:creationId xmlns:a16="http://schemas.microsoft.com/office/drawing/2014/main" id="{12306581-E7DB-3342-8E92-E8D5C329F495}"/>
              </a:ext>
            </a:extLst>
          </p:cNvPr>
          <p:cNvSpPr>
            <a:spLocks noGrp="1"/>
          </p:cNvSpPr>
          <p:nvPr>
            <p:ph type="pic" sz="quarter" idx="12"/>
          </p:nvPr>
        </p:nvSpPr>
        <p:spPr>
          <a:xfrm>
            <a:off x="5815000" y="0"/>
            <a:ext cx="6376999" cy="6923314"/>
          </a:xfrm>
          <a:prstGeom prst="rect">
            <a:avLst/>
          </a:prstGeom>
        </p:spPr>
        <p:txBody>
          <a:bodyPr/>
          <a:lstStyle/>
          <a:p>
            <a:r>
              <a:rPr lang="en-US" dirty="0"/>
              <a:t>Click icon to add picture</a:t>
            </a:r>
          </a:p>
        </p:txBody>
      </p:sp>
    </p:spTree>
    <p:extLst>
      <p:ext uri="{BB962C8B-B14F-4D97-AF65-F5344CB8AC3E}">
        <p14:creationId xmlns:p14="http://schemas.microsoft.com/office/powerpoint/2010/main" val="4012199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Intro Cop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E534836-D52B-45E3-A123-FB9FFE3E0AE5}"/>
              </a:ext>
            </a:extLst>
          </p:cNvPr>
          <p:cNvSpPr/>
          <p:nvPr userDrawn="1"/>
        </p:nvSpPr>
        <p:spPr>
          <a:xfrm rot="5400000">
            <a:off x="5851525" y="449262"/>
            <a:ext cx="6584950" cy="60960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ln>
                <a:noFill/>
              </a:ln>
            </a:endParaRPr>
          </a:p>
        </p:txBody>
      </p:sp>
      <p:sp>
        <p:nvSpPr>
          <p:cNvPr id="12" name="Content Placeholder 2">
            <a:extLst>
              <a:ext uri="{FF2B5EF4-FFF2-40B4-BE49-F238E27FC236}">
                <a16:creationId xmlns:a16="http://schemas.microsoft.com/office/drawing/2014/main" id="{70C5F94B-D0C9-41CA-8885-CBEA4C917545}"/>
              </a:ext>
            </a:extLst>
          </p:cNvPr>
          <p:cNvSpPr>
            <a:spLocks noGrp="1"/>
          </p:cNvSpPr>
          <p:nvPr>
            <p:ph idx="13" hasCustomPrompt="1"/>
          </p:nvPr>
        </p:nvSpPr>
        <p:spPr>
          <a:xfrm>
            <a:off x="432001" y="3674372"/>
            <a:ext cx="4444800" cy="2728844"/>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grpSp>
        <p:nvGrpSpPr>
          <p:cNvPr id="8" name="Group 7">
            <a:extLst>
              <a:ext uri="{FF2B5EF4-FFF2-40B4-BE49-F238E27FC236}">
                <a16:creationId xmlns:a16="http://schemas.microsoft.com/office/drawing/2014/main" id="{83D56AE9-6D9F-474C-A5AA-1064B66023B2}"/>
              </a:ext>
            </a:extLst>
          </p:cNvPr>
          <p:cNvGrpSpPr/>
          <p:nvPr userDrawn="1"/>
        </p:nvGrpSpPr>
        <p:grpSpPr>
          <a:xfrm>
            <a:off x="6096001" y="0"/>
            <a:ext cx="6096000" cy="6858000"/>
            <a:chOff x="0" y="0"/>
            <a:chExt cx="12192000" cy="6858000"/>
          </a:xfrm>
          <a:solidFill>
            <a:schemeClr val="accent1"/>
          </a:solidFill>
        </p:grpSpPr>
        <p:sp>
          <p:nvSpPr>
            <p:cNvPr id="9" name="Rectangle 8">
              <a:extLst>
                <a:ext uri="{FF2B5EF4-FFF2-40B4-BE49-F238E27FC236}">
                  <a16:creationId xmlns:a16="http://schemas.microsoft.com/office/drawing/2014/main" id="{25FC2C23-C626-4C00-83A4-E40C9C7E8F5A}"/>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06E2D5A7-6879-488F-81C7-1B8BA84D430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674349" y="3674372"/>
            <a:ext cx="5085650" cy="720000"/>
          </a:xfrm>
          <a:prstGeom prst="rect">
            <a:avLst/>
          </a:prstGeo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674349" y="4603216"/>
            <a:ext cx="5085650" cy="1800000"/>
          </a:xfrm>
          <a:prstGeom prst="rect">
            <a:avLst/>
          </a:prstGeo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518559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311981" cy="432000"/>
          </a:xfrm>
          <a:prstGeom prst="rect">
            <a:avLst/>
          </a:prstGeom>
        </p:spPr>
        <p:txBody>
          <a:bodyPr/>
          <a:lstStyle>
            <a:lvl1pPr>
              <a:defRPr>
                <a:solidFill>
                  <a:schemeClr val="accent2"/>
                </a:solidFill>
              </a:defRPr>
            </a:lvl1pPr>
          </a:lstStyle>
          <a:p>
            <a:r>
              <a:rPr lang="en-US" noProof="0"/>
              <a:t>Click to edit Master title style</a:t>
            </a:r>
            <a:endParaRPr lang="en-US" noProof="0" dirty="0"/>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7999"/>
            <a:ext cx="11311981" cy="344093"/>
          </a:xfrm>
          <a:prstGeom prst="rect">
            <a:avLst/>
          </a:prstGeom>
        </p:spPr>
        <p:txBody>
          <a:bodyPr/>
          <a:lstStyle>
            <a:lvl1pPr marL="0" indent="0">
              <a:buNone/>
              <a:defRPr>
                <a:solidFill>
                  <a:schemeClr val="accent2"/>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dirty="0"/>
              <a:t>Subtitle</a:t>
            </a:r>
          </a:p>
        </p:txBody>
      </p:sp>
      <p:sp>
        <p:nvSpPr>
          <p:cNvPr id="4" name="Rectangle 3">
            <a:extLst>
              <a:ext uri="{FF2B5EF4-FFF2-40B4-BE49-F238E27FC236}">
                <a16:creationId xmlns:a16="http://schemas.microsoft.com/office/drawing/2014/main" id="{9CA47B37-80B0-5A4F-BDC3-DE42D5B2D34F}"/>
              </a:ext>
            </a:extLst>
          </p:cNvPr>
          <p:cNvSpPr/>
          <p:nvPr userDrawn="1"/>
        </p:nvSpPr>
        <p:spPr>
          <a:xfrm>
            <a:off x="1144861"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icture Placeholder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1442041"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942448"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942448"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3" name="Rectangle 22">
            <a:extLst>
              <a:ext uri="{FF2B5EF4-FFF2-40B4-BE49-F238E27FC236}">
                <a16:creationId xmlns:a16="http://schemas.microsoft.com/office/drawing/2014/main" id="{1A6AC2DF-47CD-A743-A120-FBE75B801CF3}"/>
              </a:ext>
            </a:extLst>
          </p:cNvPr>
          <p:cNvSpPr/>
          <p:nvPr userDrawn="1"/>
        </p:nvSpPr>
        <p:spPr>
          <a:xfrm>
            <a:off x="3275720"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Picture Placeholder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572900"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3073307"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3073307"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4" name="Rectangle 23">
            <a:extLst>
              <a:ext uri="{FF2B5EF4-FFF2-40B4-BE49-F238E27FC236}">
                <a16:creationId xmlns:a16="http://schemas.microsoft.com/office/drawing/2014/main" id="{17E0F6BC-FBF2-3048-B833-61609739028C}"/>
              </a:ext>
            </a:extLst>
          </p:cNvPr>
          <p:cNvSpPr/>
          <p:nvPr userDrawn="1"/>
        </p:nvSpPr>
        <p:spPr>
          <a:xfrm>
            <a:off x="5406579"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703759"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5204166"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5204166"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5" name="Rectangle 24">
            <a:extLst>
              <a:ext uri="{FF2B5EF4-FFF2-40B4-BE49-F238E27FC236}">
                <a16:creationId xmlns:a16="http://schemas.microsoft.com/office/drawing/2014/main" id="{D0B0310F-833E-864C-9FB7-B2B2A6714808}"/>
              </a:ext>
            </a:extLst>
          </p:cNvPr>
          <p:cNvSpPr/>
          <p:nvPr userDrawn="1"/>
        </p:nvSpPr>
        <p:spPr>
          <a:xfrm>
            <a:off x="7537438"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834618"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3" name="Text Placeholder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7335025"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4" name="Text Placeholder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7335025"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6" name="Rectangle 25">
            <a:extLst>
              <a:ext uri="{FF2B5EF4-FFF2-40B4-BE49-F238E27FC236}">
                <a16:creationId xmlns:a16="http://schemas.microsoft.com/office/drawing/2014/main" id="{F906D597-BA39-4C4D-833F-CC0EE989B51C}"/>
              </a:ext>
            </a:extLst>
          </p:cNvPr>
          <p:cNvSpPr/>
          <p:nvPr userDrawn="1"/>
        </p:nvSpPr>
        <p:spPr>
          <a:xfrm>
            <a:off x="9668296"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9965476"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5" name="Text Placeholder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9465883"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6" name="Text Placeholder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9465883"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3" name="Footer Placeholder 3">
            <a:extLst>
              <a:ext uri="{FF2B5EF4-FFF2-40B4-BE49-F238E27FC236}">
                <a16:creationId xmlns:a16="http://schemas.microsoft.com/office/drawing/2014/main" id="{1B62AB07-CF1C-224E-A9A0-AFCCE700D172}"/>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34" name="Slide Number Placeholder 10">
            <a:extLst>
              <a:ext uri="{FF2B5EF4-FFF2-40B4-BE49-F238E27FC236}">
                <a16:creationId xmlns:a16="http://schemas.microsoft.com/office/drawing/2014/main" id="{02D73A80-F9DF-674F-B153-077B4F925E4D}"/>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3421750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Se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1300964" cy="432000"/>
          </a:xfrm>
          <a:prstGeom prst="rect">
            <a:avLst/>
          </a:prstGeom>
        </p:spPr>
        <p:txBody>
          <a:bodyPr/>
          <a:lstStyle>
            <a:lvl1pPr>
              <a:defRPr>
                <a:solidFill>
                  <a:schemeClr val="accent2"/>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1301956" cy="252000"/>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7" name="Rectangle 16">
            <a:extLst>
              <a:ext uri="{FF2B5EF4-FFF2-40B4-BE49-F238E27FC236}">
                <a16:creationId xmlns:a16="http://schemas.microsoft.com/office/drawing/2014/main" id="{4790D010-2852-DE49-BD36-340D6725D1D5}"/>
              </a:ext>
            </a:extLst>
          </p:cNvPr>
          <p:cNvSpPr/>
          <p:nvPr userDrawn="1"/>
        </p:nvSpPr>
        <p:spPr>
          <a:xfrm>
            <a:off x="3385850"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Picture Placeholder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683030"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3186178"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3186178"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Rectangle 17">
            <a:extLst>
              <a:ext uri="{FF2B5EF4-FFF2-40B4-BE49-F238E27FC236}">
                <a16:creationId xmlns:a16="http://schemas.microsoft.com/office/drawing/2014/main" id="{C5D02C68-EB7D-E044-99A9-658364A3B2F0}"/>
              </a:ext>
            </a:extLst>
          </p:cNvPr>
          <p:cNvSpPr/>
          <p:nvPr userDrawn="1"/>
        </p:nvSpPr>
        <p:spPr>
          <a:xfrm>
            <a:off x="5516709"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813889"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5317037"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5317037"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Rectangle 18">
            <a:extLst>
              <a:ext uri="{FF2B5EF4-FFF2-40B4-BE49-F238E27FC236}">
                <a16:creationId xmlns:a16="http://schemas.microsoft.com/office/drawing/2014/main" id="{45962E1D-1D13-2B48-9F3B-CE31039DD236}"/>
              </a:ext>
            </a:extLst>
          </p:cNvPr>
          <p:cNvSpPr/>
          <p:nvPr userDrawn="1"/>
        </p:nvSpPr>
        <p:spPr>
          <a:xfrm>
            <a:off x="7647568" y="221284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7944748" y="2510028"/>
            <a:ext cx="621792" cy="621792"/>
          </a:xfrm>
          <a:prstGeom prst="rect">
            <a:avLst/>
          </a:prstGeo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7447896" y="3771968"/>
            <a:ext cx="1620000" cy="360000"/>
          </a:xfrm>
          <a:prstGeom prst="rect">
            <a:avLst/>
          </a:prstGeo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7447896" y="4272523"/>
            <a:ext cx="1620000" cy="720000"/>
          </a:xfrm>
          <a:prstGeom prst="rect">
            <a:avLst/>
          </a:prstGeo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5" name="Footer Placeholder 3">
            <a:extLst>
              <a:ext uri="{FF2B5EF4-FFF2-40B4-BE49-F238E27FC236}">
                <a16:creationId xmlns:a16="http://schemas.microsoft.com/office/drawing/2014/main" id="{62A614EE-D5A8-6C46-B7B1-47CE89239D2C}"/>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6" name="Slide Number Placeholder 10">
            <a:extLst>
              <a:ext uri="{FF2B5EF4-FFF2-40B4-BE49-F238E27FC236}">
                <a16:creationId xmlns:a16="http://schemas.microsoft.com/office/drawing/2014/main" id="{CDE9869E-36F5-AA4B-9457-C4AA19734BE1}"/>
              </a:ext>
            </a:extLst>
          </p:cNvPr>
          <p:cNvSpPr txBox="1">
            <a:spLocks/>
          </p:cNvSpPr>
          <p:nvPr userDrawn="1"/>
        </p:nvSpPr>
        <p:spPr>
          <a:xfrm>
            <a:off x="432000" y="6273800"/>
            <a:ext cx="51044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9311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1300172" cy="432000"/>
          </a:xfrm>
          <a:prstGeom prst="rect">
            <a:avLst/>
          </a:prstGeom>
        </p:spPr>
        <p:txBody>
          <a:bodyPr/>
          <a:lstStyle/>
          <a:p>
            <a:r>
              <a:rPr lang="en-US" noProof="0"/>
              <a:t>Click to edit Master title style</a:t>
            </a:r>
          </a:p>
        </p:txBody>
      </p:sp>
      <p:sp>
        <p:nvSpPr>
          <p:cNvPr id="14" name="Text Placeholder 4">
            <a:extLst>
              <a:ext uri="{FF2B5EF4-FFF2-40B4-BE49-F238E27FC236}">
                <a16:creationId xmlns:a16="http://schemas.microsoft.com/office/drawing/2014/main" id="{C0299E33-978D-4B8A-9AC7-FC3F151DAC3D}"/>
              </a:ext>
            </a:extLst>
          </p:cNvPr>
          <p:cNvSpPr>
            <a:spLocks noGrp="1"/>
          </p:cNvSpPr>
          <p:nvPr>
            <p:ph type="body" sz="quarter" idx="17" hasCustomPrompt="1"/>
          </p:nvPr>
        </p:nvSpPr>
        <p:spPr>
          <a:xfrm>
            <a:off x="431800" y="1008000"/>
            <a:ext cx="11301164" cy="252000"/>
          </a:xfrm>
          <a:prstGeom prst="rect">
            <a:avLst/>
          </a:prstGeo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856745" y="1626714"/>
            <a:ext cx="3069500" cy="997168"/>
          </a:xfrm>
          <a:prstGeom prst="rect">
            <a:avLst/>
          </a:prstGeo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1872503" y="2798095"/>
            <a:ext cx="3069500" cy="3051905"/>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993895" y="1626714"/>
            <a:ext cx="3069500" cy="1008000"/>
          </a:xfrm>
          <a:prstGeom prst="rect">
            <a:avLst/>
          </a:prstGeo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stStyle>
          <a:p>
            <a:pPr lvl="0"/>
            <a:r>
              <a:rPr lang="en-US" noProof="0"/>
              <a:t>2</a:t>
            </a:r>
          </a:p>
        </p:txBody>
      </p:sp>
      <p:sp>
        <p:nvSpPr>
          <p:cNvPr id="8" name="Text Placeholder 7">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993895" y="2798291"/>
            <a:ext cx="3069500" cy="3051192"/>
          </a:xfrm>
          <a:prstGeom prst="rect">
            <a:avLst/>
          </a:pr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Footer Placeholder 3">
            <a:extLst>
              <a:ext uri="{FF2B5EF4-FFF2-40B4-BE49-F238E27FC236}">
                <a16:creationId xmlns:a16="http://schemas.microsoft.com/office/drawing/2014/main" id="{6679A8E7-A76E-EF4E-9B64-36E400619E4F}"/>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5" name="Slide Number Placeholder 10">
            <a:extLst>
              <a:ext uri="{FF2B5EF4-FFF2-40B4-BE49-F238E27FC236}">
                <a16:creationId xmlns:a16="http://schemas.microsoft.com/office/drawing/2014/main" id="{794C31C4-1DAE-AD4F-B63E-C847721B6A58}"/>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Tree>
    <p:extLst>
      <p:ext uri="{BB962C8B-B14F-4D97-AF65-F5344CB8AC3E}">
        <p14:creationId xmlns:p14="http://schemas.microsoft.com/office/powerpoint/2010/main" val="472371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image" Target="../media/image4.pn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theme" Target="../theme/theme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267912" cy="432000"/>
          </a:xfrm>
          <a:prstGeom prst="rect">
            <a:avLst/>
          </a:prstGeom>
        </p:spPr>
        <p:txBody>
          <a:bodyPr vert="horz" lIns="0" tIns="0" rIns="0" bIns="0" rtlCol="0" anchor="ctr">
            <a:no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1999" y="1152000"/>
            <a:ext cx="11267913" cy="4842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Slide Number Placeholder 10">
            <a:extLst>
              <a:ext uri="{FF2B5EF4-FFF2-40B4-BE49-F238E27FC236}">
                <a16:creationId xmlns:a16="http://schemas.microsoft.com/office/drawing/2014/main" id="{2A7E2DC7-ED69-C642-8B6A-324D25A80EB4}"/>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21" name="Rectangle 20">
            <a:extLst>
              <a:ext uri="{FF2B5EF4-FFF2-40B4-BE49-F238E27FC236}">
                <a16:creationId xmlns:a16="http://schemas.microsoft.com/office/drawing/2014/main" id="{F5C2B116-8FD6-634E-9C64-15A2382F0FB1}"/>
              </a:ext>
            </a:extLst>
          </p:cNvPr>
          <p:cNvSpPr/>
          <p:nvPr userDrawn="1"/>
        </p:nvSpPr>
        <p:spPr>
          <a:xfrm flipV="1">
            <a:off x="0" y="6800170"/>
            <a:ext cx="12191999" cy="1185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8">
            <a:extLst>
              <a:ext uri="{FF2B5EF4-FFF2-40B4-BE49-F238E27FC236}">
                <a16:creationId xmlns:a16="http://schemas.microsoft.com/office/drawing/2014/main" id="{37642381-68FD-E44E-8B52-22CE635D0C8A}"/>
              </a:ext>
            </a:extLst>
          </p:cNvPr>
          <p:cNvSpPr/>
          <p:nvPr userDrawn="1"/>
        </p:nvSpPr>
        <p:spPr>
          <a:xfrm rot="5400000">
            <a:off x="10657588" y="5283454"/>
            <a:ext cx="1544822" cy="1523999"/>
          </a:xfrm>
          <a:custGeom>
            <a:avLst/>
            <a:gdLst>
              <a:gd name="connsiteX0" fmla="*/ 0 w 6858000"/>
              <a:gd name="connsiteY0" fmla="*/ 0 h 1237940"/>
              <a:gd name="connsiteX1" fmla="*/ 6858000 w 6858000"/>
              <a:gd name="connsiteY1" fmla="*/ 0 h 1237940"/>
              <a:gd name="connsiteX2" fmla="*/ 6858000 w 6858000"/>
              <a:gd name="connsiteY2" fmla="*/ 1237940 h 1237940"/>
              <a:gd name="connsiteX3" fmla="*/ 0 w 6858000"/>
              <a:gd name="connsiteY3" fmla="*/ 1237940 h 1237940"/>
              <a:gd name="connsiteX4" fmla="*/ 0 w 6858000"/>
              <a:gd name="connsiteY4" fmla="*/ 0 h 1237940"/>
              <a:gd name="connsiteX0" fmla="*/ 0 w 6858000"/>
              <a:gd name="connsiteY0" fmla="*/ 0 h 1237940"/>
              <a:gd name="connsiteX1" fmla="*/ 6858000 w 6858000"/>
              <a:gd name="connsiteY1" fmla="*/ 0 h 1237940"/>
              <a:gd name="connsiteX2" fmla="*/ 6858000 w 6858000"/>
              <a:gd name="connsiteY2" fmla="*/ 1237940 h 1237940"/>
              <a:gd name="connsiteX3" fmla="*/ 0 w 6858000"/>
              <a:gd name="connsiteY3" fmla="*/ 0 h 1237940"/>
              <a:gd name="connsiteX0" fmla="*/ 0 w 1536605"/>
              <a:gd name="connsiteY0" fmla="*/ 20625 h 1237940"/>
              <a:gd name="connsiteX1" fmla="*/ 1536605 w 1536605"/>
              <a:gd name="connsiteY1" fmla="*/ 0 h 1237940"/>
              <a:gd name="connsiteX2" fmla="*/ 1536605 w 1536605"/>
              <a:gd name="connsiteY2" fmla="*/ 1237940 h 1237940"/>
              <a:gd name="connsiteX3" fmla="*/ 0 w 1536605"/>
              <a:gd name="connsiteY3" fmla="*/ 20625 h 1237940"/>
              <a:gd name="connsiteX0" fmla="*/ 8 w 1536613"/>
              <a:gd name="connsiteY0" fmla="*/ 20625 h 1237940"/>
              <a:gd name="connsiteX1" fmla="*/ 1536613 w 1536613"/>
              <a:gd name="connsiteY1" fmla="*/ 0 h 1237940"/>
              <a:gd name="connsiteX2" fmla="*/ 1536613 w 1536613"/>
              <a:gd name="connsiteY2" fmla="*/ 1237940 h 1237940"/>
              <a:gd name="connsiteX3" fmla="*/ 8 w 1536613"/>
              <a:gd name="connsiteY3" fmla="*/ 20625 h 1237940"/>
              <a:gd name="connsiteX0" fmla="*/ 6 w 1928494"/>
              <a:gd name="connsiteY0" fmla="*/ 13750 h 1237940"/>
              <a:gd name="connsiteX1" fmla="*/ 1928494 w 1928494"/>
              <a:gd name="connsiteY1" fmla="*/ 0 h 1237940"/>
              <a:gd name="connsiteX2" fmla="*/ 1928494 w 1928494"/>
              <a:gd name="connsiteY2" fmla="*/ 1237940 h 1237940"/>
              <a:gd name="connsiteX3" fmla="*/ 6 w 1928494"/>
              <a:gd name="connsiteY3" fmla="*/ 13750 h 1237940"/>
              <a:gd name="connsiteX0" fmla="*/ 6 w 1928494"/>
              <a:gd name="connsiteY0" fmla="*/ 13750 h 1478572"/>
              <a:gd name="connsiteX1" fmla="*/ 1928494 w 1928494"/>
              <a:gd name="connsiteY1" fmla="*/ 0 h 1478572"/>
              <a:gd name="connsiteX2" fmla="*/ 1928494 w 1928494"/>
              <a:gd name="connsiteY2" fmla="*/ 1478572 h 1478572"/>
              <a:gd name="connsiteX3" fmla="*/ 6 w 1928494"/>
              <a:gd name="connsiteY3" fmla="*/ 13750 h 1478572"/>
              <a:gd name="connsiteX0" fmla="*/ 7 w 1928495"/>
              <a:gd name="connsiteY0" fmla="*/ 13750 h 1478572"/>
              <a:gd name="connsiteX1" fmla="*/ 1928495 w 1928495"/>
              <a:gd name="connsiteY1" fmla="*/ 0 h 1478572"/>
              <a:gd name="connsiteX2" fmla="*/ 1928495 w 1928495"/>
              <a:gd name="connsiteY2" fmla="*/ 1478572 h 1478572"/>
              <a:gd name="connsiteX3" fmla="*/ 7 w 1928495"/>
              <a:gd name="connsiteY3" fmla="*/ 13750 h 1478572"/>
              <a:gd name="connsiteX0" fmla="*/ 0 w 1928488"/>
              <a:gd name="connsiteY0" fmla="*/ 13750 h 1478572"/>
              <a:gd name="connsiteX1" fmla="*/ 1928488 w 1928488"/>
              <a:gd name="connsiteY1" fmla="*/ 0 h 1478572"/>
              <a:gd name="connsiteX2" fmla="*/ 1928488 w 1928488"/>
              <a:gd name="connsiteY2" fmla="*/ 1478572 h 1478572"/>
              <a:gd name="connsiteX3" fmla="*/ 0 w 1928488"/>
              <a:gd name="connsiteY3" fmla="*/ 13750 h 1478572"/>
              <a:gd name="connsiteX0" fmla="*/ 0 w 1928488"/>
              <a:gd name="connsiteY0" fmla="*/ 13750 h 1478572"/>
              <a:gd name="connsiteX1" fmla="*/ 1928488 w 1928488"/>
              <a:gd name="connsiteY1" fmla="*/ 0 h 1478572"/>
              <a:gd name="connsiteX2" fmla="*/ 1928488 w 1928488"/>
              <a:gd name="connsiteY2" fmla="*/ 1478572 h 1478572"/>
              <a:gd name="connsiteX3" fmla="*/ 0 w 1928488"/>
              <a:gd name="connsiteY3" fmla="*/ 13750 h 1478572"/>
              <a:gd name="connsiteX0" fmla="*/ 0 w 1935415"/>
              <a:gd name="connsiteY0" fmla="*/ 13750 h 1637900"/>
              <a:gd name="connsiteX1" fmla="*/ 1928488 w 1935415"/>
              <a:gd name="connsiteY1" fmla="*/ 0 h 1637900"/>
              <a:gd name="connsiteX2" fmla="*/ 1935415 w 1935415"/>
              <a:gd name="connsiteY2" fmla="*/ 1637900 h 1637900"/>
              <a:gd name="connsiteX3" fmla="*/ 0 w 1935415"/>
              <a:gd name="connsiteY3" fmla="*/ 13750 h 1637900"/>
              <a:gd name="connsiteX0" fmla="*/ 0 w 1928488"/>
              <a:gd name="connsiteY0" fmla="*/ 13750 h 1637900"/>
              <a:gd name="connsiteX1" fmla="*/ 1928488 w 1928488"/>
              <a:gd name="connsiteY1" fmla="*/ 0 h 1637900"/>
              <a:gd name="connsiteX2" fmla="*/ 1907709 w 1928488"/>
              <a:gd name="connsiteY2" fmla="*/ 1637900 h 1637900"/>
              <a:gd name="connsiteX3" fmla="*/ 0 w 1928488"/>
              <a:gd name="connsiteY3" fmla="*/ 13750 h 1637900"/>
              <a:gd name="connsiteX0" fmla="*/ 0 w 1928488"/>
              <a:gd name="connsiteY0" fmla="*/ 13750 h 1637900"/>
              <a:gd name="connsiteX1" fmla="*/ 1928488 w 1928488"/>
              <a:gd name="connsiteY1" fmla="*/ 0 h 1637900"/>
              <a:gd name="connsiteX2" fmla="*/ 1907709 w 1928488"/>
              <a:gd name="connsiteY2" fmla="*/ 1637900 h 1637900"/>
              <a:gd name="connsiteX3" fmla="*/ 0 w 1928488"/>
              <a:gd name="connsiteY3" fmla="*/ 13750 h 1637900"/>
              <a:gd name="connsiteX0" fmla="*/ 0 w 1935418"/>
              <a:gd name="connsiteY0" fmla="*/ 13750 h 1630972"/>
              <a:gd name="connsiteX1" fmla="*/ 1928488 w 1935418"/>
              <a:gd name="connsiteY1" fmla="*/ 0 h 1630972"/>
              <a:gd name="connsiteX2" fmla="*/ 1935418 w 1935418"/>
              <a:gd name="connsiteY2" fmla="*/ 1630972 h 1630972"/>
              <a:gd name="connsiteX3" fmla="*/ 0 w 1935418"/>
              <a:gd name="connsiteY3" fmla="*/ 13750 h 1630972"/>
              <a:gd name="connsiteX0" fmla="*/ 0 w 1930183"/>
              <a:gd name="connsiteY0" fmla="*/ 13750 h 1632717"/>
              <a:gd name="connsiteX1" fmla="*/ 1928488 w 1930183"/>
              <a:gd name="connsiteY1" fmla="*/ 0 h 1632717"/>
              <a:gd name="connsiteX2" fmla="*/ 1930183 w 1930183"/>
              <a:gd name="connsiteY2" fmla="*/ 1632717 h 1632717"/>
              <a:gd name="connsiteX3" fmla="*/ 0 w 1930183"/>
              <a:gd name="connsiteY3" fmla="*/ 13750 h 1632717"/>
              <a:gd name="connsiteX0" fmla="*/ 0 w 1928488"/>
              <a:gd name="connsiteY0" fmla="*/ 13750 h 1812456"/>
              <a:gd name="connsiteX1" fmla="*/ 1928488 w 1928488"/>
              <a:gd name="connsiteY1" fmla="*/ 0 h 1812456"/>
              <a:gd name="connsiteX2" fmla="*/ 1924948 w 1928488"/>
              <a:gd name="connsiteY2" fmla="*/ 1812456 h 1812456"/>
              <a:gd name="connsiteX3" fmla="*/ 0 w 1928488"/>
              <a:gd name="connsiteY3" fmla="*/ 13750 h 1812456"/>
              <a:gd name="connsiteX0" fmla="*/ 0 w 1928488"/>
              <a:gd name="connsiteY0" fmla="*/ 13750 h 1812456"/>
              <a:gd name="connsiteX1" fmla="*/ 1928488 w 1928488"/>
              <a:gd name="connsiteY1" fmla="*/ 0 h 1812456"/>
              <a:gd name="connsiteX2" fmla="*/ 1924948 w 1928488"/>
              <a:gd name="connsiteY2" fmla="*/ 1812456 h 1812456"/>
              <a:gd name="connsiteX3" fmla="*/ 0 w 1928488"/>
              <a:gd name="connsiteY3" fmla="*/ 13750 h 1812456"/>
              <a:gd name="connsiteX0" fmla="*/ 0 w 1928488"/>
              <a:gd name="connsiteY0" fmla="*/ 13750 h 1812456"/>
              <a:gd name="connsiteX1" fmla="*/ 1928488 w 1928488"/>
              <a:gd name="connsiteY1" fmla="*/ 0 h 1812456"/>
              <a:gd name="connsiteX2" fmla="*/ 1924948 w 1928488"/>
              <a:gd name="connsiteY2" fmla="*/ 1812456 h 1812456"/>
              <a:gd name="connsiteX3" fmla="*/ 0 w 1928488"/>
              <a:gd name="connsiteY3" fmla="*/ 13750 h 1812456"/>
              <a:gd name="connsiteX0" fmla="*/ 0 w 1928488"/>
              <a:gd name="connsiteY0" fmla="*/ 1017 h 1812456"/>
              <a:gd name="connsiteX1" fmla="*/ 1928488 w 1928488"/>
              <a:gd name="connsiteY1" fmla="*/ 0 h 1812456"/>
              <a:gd name="connsiteX2" fmla="*/ 1924948 w 1928488"/>
              <a:gd name="connsiteY2" fmla="*/ 1812456 h 1812456"/>
              <a:gd name="connsiteX3" fmla="*/ 0 w 1928488"/>
              <a:gd name="connsiteY3" fmla="*/ 1017 h 1812456"/>
            </a:gdLst>
            <a:ahLst/>
            <a:cxnLst>
              <a:cxn ang="0">
                <a:pos x="connsiteX0" y="connsiteY0"/>
              </a:cxn>
              <a:cxn ang="0">
                <a:pos x="connsiteX1" y="connsiteY1"/>
              </a:cxn>
              <a:cxn ang="0">
                <a:pos x="connsiteX2" y="connsiteY2"/>
              </a:cxn>
              <a:cxn ang="0">
                <a:pos x="connsiteX3" y="connsiteY3"/>
              </a:cxn>
            </a:cxnLst>
            <a:rect l="l" t="t" r="r" b="b"/>
            <a:pathLst>
              <a:path w="1928488" h="1812456">
                <a:moveTo>
                  <a:pt x="0" y="1017"/>
                </a:moveTo>
                <a:lnTo>
                  <a:pt x="1928488" y="0"/>
                </a:lnTo>
                <a:lnTo>
                  <a:pt x="1924948" y="1812456"/>
                </a:lnTo>
                <a:cubicBezTo>
                  <a:pt x="1773164" y="1308755"/>
                  <a:pt x="35556" y="1639653"/>
                  <a:pt x="0" y="1017"/>
                </a:cubicBezTo>
                <a:close/>
              </a:path>
            </a:pathLst>
          </a:custGeom>
          <a:solidFill>
            <a:srgbClr val="B79C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3" name="Picture 22">
            <a:extLst>
              <a:ext uri="{FF2B5EF4-FFF2-40B4-BE49-F238E27FC236}">
                <a16:creationId xmlns:a16="http://schemas.microsoft.com/office/drawing/2014/main" id="{DE69533A-92B4-B844-BC16-FCA5AE2B33F4}"/>
              </a:ext>
            </a:extLst>
          </p:cNvPr>
          <p:cNvPicPr>
            <a:picLocks noChangeAspect="1"/>
          </p:cNvPicPr>
          <p:nvPr userDrawn="1"/>
        </p:nvPicPr>
        <p:blipFill>
          <a:blip r:embed="rId24"/>
          <a:stretch>
            <a:fillRect/>
          </a:stretch>
        </p:blipFill>
        <p:spPr>
          <a:xfrm>
            <a:off x="10947721" y="5632581"/>
            <a:ext cx="1317554" cy="1166584"/>
          </a:xfrm>
          <a:prstGeom prst="rect">
            <a:avLst/>
          </a:prstGeom>
        </p:spPr>
      </p:pic>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0" r:id="rId1"/>
    <p:sldLayoutId id="2147483696" r:id="rId2"/>
    <p:sldLayoutId id="2147483682" r:id="rId3"/>
    <p:sldLayoutId id="2147483683" r:id="rId4"/>
    <p:sldLayoutId id="2147483680" r:id="rId5"/>
    <p:sldLayoutId id="2147483662" r:id="rId6"/>
    <p:sldLayoutId id="2147483663" r:id="rId7"/>
    <p:sldLayoutId id="2147483667" r:id="rId8"/>
    <p:sldLayoutId id="2147483668" r:id="rId9"/>
    <p:sldLayoutId id="2147483669" r:id="rId10"/>
    <p:sldLayoutId id="2147483671" r:id="rId11"/>
    <p:sldLayoutId id="2147483673" r:id="rId12"/>
    <p:sldLayoutId id="2147483674" r:id="rId13"/>
    <p:sldLayoutId id="2147483652" r:id="rId14"/>
    <p:sldLayoutId id="2147483656" r:id="rId15"/>
    <p:sldLayoutId id="2147483679" r:id="rId16"/>
    <p:sldLayoutId id="2147483722" r:id="rId17"/>
    <p:sldLayoutId id="2147483657" r:id="rId18"/>
    <p:sldLayoutId id="2147483653" r:id="rId19"/>
    <p:sldLayoutId id="2147483677" r:id="rId20"/>
    <p:sldLayoutId id="2147483678" r:id="rId21"/>
    <p:sldLayoutId id="2147483655" r:id="rId22"/>
  </p:sldLayoutIdLst>
  <p:hf hdr="0" ftr="0" dt="0"/>
  <p:txStyles>
    <p:titleStyle>
      <a:lvl1pPr algn="l" defTabSz="914400" rtl="0" eaLnBrk="1" latinLnBrk="0" hangingPunct="1">
        <a:lnSpc>
          <a:spcPct val="90000"/>
        </a:lnSpc>
        <a:spcBef>
          <a:spcPct val="0"/>
        </a:spcBef>
        <a:buNone/>
        <a:defRPr sz="3600" b="0" kern="1200" spc="0">
          <a:solidFill>
            <a:schemeClr val="accent2"/>
          </a:solidFill>
          <a:latin typeface="+mn-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accent2"/>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accent2"/>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A5E20EC4-1988-F94B-AD1D-E841AA3529E3}"/>
              </a:ext>
            </a:extLst>
          </p:cNvPr>
          <p:cNvPicPr>
            <a:picLocks noChangeAspect="1"/>
          </p:cNvPicPr>
          <p:nvPr userDrawn="1"/>
        </p:nvPicPr>
        <p:blipFill>
          <a:blip r:embed="rId20"/>
          <a:srcRect/>
          <a:stretch/>
        </p:blipFill>
        <p:spPr>
          <a:xfrm>
            <a:off x="10521447" y="5796265"/>
            <a:ext cx="1442590" cy="1277294"/>
          </a:xfrm>
          <a:prstGeom prst="rect">
            <a:avLst/>
          </a:prstGeom>
        </p:spPr>
      </p:pic>
      <p:sp>
        <p:nvSpPr>
          <p:cNvPr id="21" name="Rectangle 20">
            <a:extLst>
              <a:ext uri="{FF2B5EF4-FFF2-40B4-BE49-F238E27FC236}">
                <a16:creationId xmlns:a16="http://schemas.microsoft.com/office/drawing/2014/main" id="{2CCFC504-9C44-C04D-9628-0B291A76C853}"/>
              </a:ext>
            </a:extLst>
          </p:cNvPr>
          <p:cNvSpPr/>
          <p:nvPr userDrawn="1"/>
        </p:nvSpPr>
        <p:spPr>
          <a:xfrm>
            <a:off x="0" y="0"/>
            <a:ext cx="13048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AA994BD-1450-7C4F-87E9-7E68D4AFB0CD}"/>
              </a:ext>
            </a:extLst>
          </p:cNvPr>
          <p:cNvSpPr/>
          <p:nvPr userDrawn="1"/>
        </p:nvSpPr>
        <p:spPr>
          <a:xfrm>
            <a:off x="12061513" y="0"/>
            <a:ext cx="13048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CB1375A8-DD80-7E49-87CE-CC386572DFC7}"/>
              </a:ext>
            </a:extLst>
          </p:cNvPr>
          <p:cNvSpPr/>
          <p:nvPr userDrawn="1"/>
        </p:nvSpPr>
        <p:spPr>
          <a:xfrm rot="5400000">
            <a:off x="6027821" y="-6027820"/>
            <a:ext cx="136359" cy="121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371417D-A8E6-784F-9A68-F30E3D05852C}"/>
              </a:ext>
            </a:extLst>
          </p:cNvPr>
          <p:cNvSpPr/>
          <p:nvPr userDrawn="1"/>
        </p:nvSpPr>
        <p:spPr>
          <a:xfrm rot="5400000">
            <a:off x="6027820" y="740509"/>
            <a:ext cx="136360" cy="121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ooter Placeholder 3">
            <a:extLst>
              <a:ext uri="{FF2B5EF4-FFF2-40B4-BE49-F238E27FC236}">
                <a16:creationId xmlns:a16="http://schemas.microsoft.com/office/drawing/2014/main" id="{B68EC59C-E6F5-B149-A58F-8BC9A24171B4}"/>
              </a:ext>
            </a:extLst>
          </p:cNvPr>
          <p:cNvSpPr>
            <a:spLocks noGrp="1"/>
          </p:cNvSpPr>
          <p:nvPr>
            <p:ph type="ftr" sz="quarter" idx="3"/>
          </p:nvPr>
        </p:nvSpPr>
        <p:spPr>
          <a:xfrm>
            <a:off x="3385850" y="6271448"/>
            <a:ext cx="54202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7" name="Slide Number Placeholder 10">
            <a:extLst>
              <a:ext uri="{FF2B5EF4-FFF2-40B4-BE49-F238E27FC236}">
                <a16:creationId xmlns:a16="http://schemas.microsoft.com/office/drawing/2014/main" id="{4D54139C-C779-3044-B0F4-5C5D6082E738}"/>
              </a:ext>
            </a:extLst>
          </p:cNvPr>
          <p:cNvSpPr>
            <a:spLocks noGrp="1"/>
          </p:cNvSpPr>
          <p:nvPr>
            <p:ph type="sldNum" sz="quarter" idx="4"/>
          </p:nvPr>
        </p:nvSpPr>
        <p:spPr>
          <a:xfrm>
            <a:off x="432000" y="6273800"/>
            <a:ext cx="51044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3CF4B7D4-A5DA-6040-8704-04C494963024}" type="slidenum">
              <a:rPr lang="en-US" smtClean="0"/>
              <a:pPr/>
              <a:t>‹#›</a:t>
            </a:fld>
            <a:endParaRPr lang="en-US" dirty="0"/>
          </a:p>
        </p:txBody>
      </p:sp>
      <p:sp>
        <p:nvSpPr>
          <p:cNvPr id="28" name="Title Placeholder 27">
            <a:extLst>
              <a:ext uri="{FF2B5EF4-FFF2-40B4-BE49-F238E27FC236}">
                <a16:creationId xmlns:a16="http://schemas.microsoft.com/office/drawing/2014/main" id="{C79E0618-90F7-2E46-BCF3-9178887B0281}"/>
              </a:ext>
            </a:extLst>
          </p:cNvPr>
          <p:cNvSpPr>
            <a:spLocks noGrp="1"/>
          </p:cNvSpPr>
          <p:nvPr>
            <p:ph type="title"/>
          </p:nvPr>
        </p:nvSpPr>
        <p:spPr>
          <a:xfrm>
            <a:off x="432000" y="365125"/>
            <a:ext cx="10921800" cy="82428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00546717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5" r:id="rId3"/>
    <p:sldLayoutId id="2147483717" r:id="rId4"/>
    <p:sldLayoutId id="2147483718" r:id="rId5"/>
    <p:sldLayoutId id="2147483719" r:id="rId6"/>
    <p:sldLayoutId id="2147483720" r:id="rId7"/>
    <p:sldLayoutId id="214748372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Lst>
  <p:txStyles>
    <p:titleStyle>
      <a:lvl1pPr algn="l" defTabSz="914400" rtl="0" eaLnBrk="1" latinLnBrk="0" hangingPunct="1">
        <a:lnSpc>
          <a:spcPct val="90000"/>
        </a:lnSpc>
        <a:spcBef>
          <a:spcPct val="0"/>
        </a:spcBef>
        <a:buNone/>
        <a:defRPr sz="4400"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1035ED4-E01B-154F-93AF-93E3EDB50650}"/>
              </a:ext>
            </a:extLst>
          </p:cNvPr>
          <p:cNvPicPr>
            <a:picLocks noGrp="1" noChangeAspect="1"/>
          </p:cNvPicPr>
          <p:nvPr>
            <p:ph type="pic" sz="quarter" idx="12"/>
          </p:nvPr>
        </p:nvPicPr>
        <p:blipFill>
          <a:blip r:embed="rId3">
            <a:alphaModFix amt="35000"/>
          </a:blip>
          <a:srcRect t="35910" b="35910"/>
          <a:stretch>
            <a:fillRect/>
          </a:stretch>
        </p:blipFill>
        <p:spPr>
          <a:xfrm>
            <a:off x="15072" y="0"/>
            <a:ext cx="12192000" cy="4848225"/>
          </a:xfrm>
        </p:spPr>
      </p:pic>
      <p:sp>
        <p:nvSpPr>
          <p:cNvPr id="3" name="Text Placeholder 2">
            <a:extLst>
              <a:ext uri="{FF2B5EF4-FFF2-40B4-BE49-F238E27FC236}">
                <a16:creationId xmlns:a16="http://schemas.microsoft.com/office/drawing/2014/main" id="{0DFBD7F1-4A93-714C-8CB2-B78A3FA605AC}"/>
              </a:ext>
            </a:extLst>
          </p:cNvPr>
          <p:cNvSpPr>
            <a:spLocks noGrp="1"/>
          </p:cNvSpPr>
          <p:nvPr>
            <p:ph type="body" sz="quarter" idx="14"/>
          </p:nvPr>
        </p:nvSpPr>
        <p:spPr>
          <a:xfrm>
            <a:off x="789709" y="2089034"/>
            <a:ext cx="10788672" cy="792712"/>
          </a:xfrm>
        </p:spPr>
        <p:txBody>
          <a:bodyPr/>
          <a:lstStyle/>
          <a:p>
            <a:r>
              <a:rPr lang="en-US" sz="4000" dirty="0"/>
              <a:t>Statement of Disbursements (SOD)</a:t>
            </a:r>
          </a:p>
          <a:p>
            <a:r>
              <a:rPr lang="en-US" sz="3200" dirty="0"/>
              <a:t>Adding Metadata to make the files easier to analyze</a:t>
            </a:r>
          </a:p>
          <a:p>
            <a:endParaRPr lang="en-US" sz="4000" b="0" dirty="0">
              <a:solidFill>
                <a:schemeClr val="bg1">
                  <a:lumMod val="65000"/>
                </a:schemeClr>
              </a:solidFill>
            </a:endParaRPr>
          </a:p>
        </p:txBody>
      </p:sp>
      <p:grpSp>
        <p:nvGrpSpPr>
          <p:cNvPr id="8" name="Group 7">
            <a:extLst>
              <a:ext uri="{FF2B5EF4-FFF2-40B4-BE49-F238E27FC236}">
                <a16:creationId xmlns:a16="http://schemas.microsoft.com/office/drawing/2014/main" id="{A04A4EA5-F7F5-7244-A95E-2563C71191EA}"/>
              </a:ext>
            </a:extLst>
          </p:cNvPr>
          <p:cNvGrpSpPr/>
          <p:nvPr/>
        </p:nvGrpSpPr>
        <p:grpSpPr>
          <a:xfrm>
            <a:off x="959223" y="669965"/>
            <a:ext cx="10273553" cy="64547"/>
            <a:chOff x="2050404" y="9285243"/>
            <a:chExt cx="20276822" cy="160020"/>
          </a:xfrm>
        </p:grpSpPr>
        <p:sp>
          <p:nvSpPr>
            <p:cNvPr id="9" name="Rectangle 8">
              <a:extLst>
                <a:ext uri="{FF2B5EF4-FFF2-40B4-BE49-F238E27FC236}">
                  <a16:creationId xmlns:a16="http://schemas.microsoft.com/office/drawing/2014/main" id="{E3107268-D7E3-174F-9AC7-8033FB519C63}"/>
                </a:ext>
              </a:extLst>
            </p:cNvPr>
            <p:cNvSpPr/>
            <p:nvPr/>
          </p:nvSpPr>
          <p:spPr>
            <a:xfrm>
              <a:off x="2050406" y="9285243"/>
              <a:ext cx="20276820" cy="160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4A4E09EB-9659-EF46-8A89-E4EB8A201243}"/>
                </a:ext>
              </a:extLst>
            </p:cNvPr>
            <p:cNvSpPr/>
            <p:nvPr/>
          </p:nvSpPr>
          <p:spPr>
            <a:xfrm>
              <a:off x="2050404" y="9285243"/>
              <a:ext cx="5073688" cy="1600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extBox 1">
            <a:extLst>
              <a:ext uri="{FF2B5EF4-FFF2-40B4-BE49-F238E27FC236}">
                <a16:creationId xmlns:a16="http://schemas.microsoft.com/office/drawing/2014/main" id="{23376600-5ADC-FD08-F04D-0CBA880B3100}"/>
              </a:ext>
            </a:extLst>
          </p:cNvPr>
          <p:cNvSpPr txBox="1"/>
          <p:nvPr/>
        </p:nvSpPr>
        <p:spPr>
          <a:xfrm>
            <a:off x="2279374" y="555266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48316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DB9FF10F-23E7-48A2-A6F4-2AA67E6F4FEB}"/>
              </a:ext>
            </a:extLst>
          </p:cNvPr>
          <p:cNvSpPr>
            <a:spLocks noGrp="1"/>
          </p:cNvSpPr>
          <p:nvPr>
            <p:ph type="title"/>
          </p:nvPr>
        </p:nvSpPr>
        <p:spPr>
          <a:xfrm>
            <a:off x="231808" y="237577"/>
            <a:ext cx="9037320" cy="432000"/>
          </a:xfrm>
        </p:spPr>
        <p:txBody>
          <a:bodyPr/>
          <a:lstStyle/>
          <a:p>
            <a:br>
              <a:rPr lang="en-US" dirty="0"/>
            </a:br>
            <a:r>
              <a:rPr lang="en-US" dirty="0"/>
              <a:t>Agenda</a:t>
            </a:r>
          </a:p>
        </p:txBody>
      </p:sp>
      <p:sp>
        <p:nvSpPr>
          <p:cNvPr id="7" name="TextBox 6">
            <a:extLst>
              <a:ext uri="{FF2B5EF4-FFF2-40B4-BE49-F238E27FC236}">
                <a16:creationId xmlns:a16="http://schemas.microsoft.com/office/drawing/2014/main" id="{7DC97288-E5CE-4D82-8C85-79CB36DD7319}"/>
              </a:ext>
            </a:extLst>
          </p:cNvPr>
          <p:cNvSpPr txBox="1"/>
          <p:nvPr/>
        </p:nvSpPr>
        <p:spPr>
          <a:xfrm>
            <a:off x="353166" y="1394715"/>
            <a:ext cx="10219888" cy="2046714"/>
          </a:xfrm>
          <a:prstGeom prst="rect">
            <a:avLst/>
          </a:prstGeom>
          <a:noFill/>
        </p:spPr>
        <p:txBody>
          <a:bodyPr wrap="square">
            <a:spAutoFit/>
          </a:bodyPr>
          <a:lstStyle/>
          <a:p>
            <a:pPr marL="171450" indent="-171450">
              <a:spcAft>
                <a:spcPts val="600"/>
              </a:spcAft>
              <a:buFont typeface="Arial" panose="020B0604020202020204" pitchFamily="34" charset="0"/>
              <a:buChar char="•"/>
            </a:pPr>
            <a:r>
              <a:rPr lang="en-US" sz="2800" kern="1200" dirty="0">
                <a:solidFill>
                  <a:schemeClr val="dk1"/>
                </a:solidFill>
                <a:latin typeface="+mn-lt"/>
                <a:ea typeface="+mn-ea"/>
                <a:cs typeface="+mn-cs"/>
              </a:rPr>
              <a:t>CHA Request</a:t>
            </a:r>
          </a:p>
          <a:p>
            <a:pPr marL="171450" indent="-171450">
              <a:spcAft>
                <a:spcPts val="600"/>
              </a:spcAft>
              <a:buFont typeface="Arial" panose="020B0604020202020204" pitchFamily="34" charset="0"/>
              <a:buChar char="•"/>
            </a:pPr>
            <a:r>
              <a:rPr lang="en-US" sz="2800" dirty="0">
                <a:solidFill>
                  <a:schemeClr val="dk1"/>
                </a:solidFill>
              </a:rPr>
              <a:t>Proposed Offering</a:t>
            </a:r>
          </a:p>
          <a:p>
            <a:pPr marL="171450" indent="-171450">
              <a:spcAft>
                <a:spcPts val="600"/>
              </a:spcAft>
              <a:buFont typeface="Arial" panose="020B0604020202020204" pitchFamily="34" charset="0"/>
              <a:buChar char="•"/>
            </a:pPr>
            <a:r>
              <a:rPr lang="en-US" sz="2800" dirty="0">
                <a:solidFill>
                  <a:schemeClr val="dk1"/>
                </a:solidFill>
              </a:rPr>
              <a:t>Assumptions </a:t>
            </a:r>
          </a:p>
          <a:p>
            <a:pPr marL="171450" indent="-171450">
              <a:spcAft>
                <a:spcPts val="600"/>
              </a:spcAft>
              <a:buFont typeface="Arial" panose="020B0604020202020204" pitchFamily="34" charset="0"/>
              <a:buChar char="•"/>
            </a:pPr>
            <a:r>
              <a:rPr lang="en-US" sz="2800">
                <a:solidFill>
                  <a:schemeClr val="dk1"/>
                </a:solidFill>
              </a:rPr>
              <a:t>Sample File</a:t>
            </a:r>
            <a:endParaRPr lang="en-US" sz="2800" dirty="0">
              <a:solidFill>
                <a:schemeClr val="dk1"/>
              </a:solidFill>
            </a:endParaRPr>
          </a:p>
        </p:txBody>
      </p:sp>
    </p:spTree>
    <p:extLst>
      <p:ext uri="{BB962C8B-B14F-4D97-AF65-F5344CB8AC3E}">
        <p14:creationId xmlns:p14="http://schemas.microsoft.com/office/powerpoint/2010/main" val="3925759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DB9FF10F-23E7-48A2-A6F4-2AA67E6F4FEB}"/>
              </a:ext>
            </a:extLst>
          </p:cNvPr>
          <p:cNvSpPr>
            <a:spLocks noGrp="1"/>
          </p:cNvSpPr>
          <p:nvPr>
            <p:ph type="title"/>
          </p:nvPr>
        </p:nvSpPr>
        <p:spPr>
          <a:xfrm>
            <a:off x="0" y="182128"/>
            <a:ext cx="4446872" cy="432000"/>
          </a:xfrm>
        </p:spPr>
        <p:txBody>
          <a:bodyPr/>
          <a:lstStyle/>
          <a:p>
            <a:r>
              <a:rPr lang="en-US" dirty="0"/>
              <a:t>CHA Request</a:t>
            </a:r>
          </a:p>
        </p:txBody>
      </p:sp>
      <p:sp>
        <p:nvSpPr>
          <p:cNvPr id="4" name="Text Placeholder 80">
            <a:extLst>
              <a:ext uri="{FF2B5EF4-FFF2-40B4-BE49-F238E27FC236}">
                <a16:creationId xmlns:a16="http://schemas.microsoft.com/office/drawing/2014/main" id="{7DF80D95-B8A0-42EF-9F19-A39CFD3E685E}"/>
              </a:ext>
            </a:extLst>
          </p:cNvPr>
          <p:cNvSpPr txBox="1">
            <a:spLocks/>
          </p:cNvSpPr>
          <p:nvPr/>
        </p:nvSpPr>
        <p:spPr>
          <a:xfrm>
            <a:off x="473825" y="4188618"/>
            <a:ext cx="10104873" cy="2238102"/>
          </a:xfrm>
          <a:prstGeom prst="rect">
            <a:avLst/>
          </a:prstGeom>
        </p:spPr>
        <p:txBody>
          <a:bodyPr lIns="0" tIns="0" rIns="0" bIns="0"/>
          <a:lstStyle>
            <a:lvl1pPr marL="266700" indent="-266700" algn="l" defTabSz="914400" rtl="0" eaLnBrk="1" latinLnBrk="0" hangingPunct="1">
              <a:lnSpc>
                <a:spcPct val="100000"/>
              </a:lnSpc>
              <a:spcBef>
                <a:spcPts val="1000"/>
              </a:spcBef>
              <a:spcAft>
                <a:spcPts val="500"/>
              </a:spcAft>
              <a:buClr>
                <a:schemeClr val="accent1"/>
              </a:buClr>
              <a:buFont typeface="Arial" panose="020B0604020202020204" pitchFamily="34" charset="0"/>
              <a:buChar char="○"/>
              <a:defRPr sz="180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solidFill>
                <a:schemeClr val="bg1">
                  <a:lumMod val="50000"/>
                </a:schemeClr>
              </a:solidFill>
            </a:endParaRPr>
          </a:p>
        </p:txBody>
      </p:sp>
      <p:sp>
        <p:nvSpPr>
          <p:cNvPr id="7" name="TextBox 6">
            <a:extLst>
              <a:ext uri="{FF2B5EF4-FFF2-40B4-BE49-F238E27FC236}">
                <a16:creationId xmlns:a16="http://schemas.microsoft.com/office/drawing/2014/main" id="{553945F2-11B2-A7CD-21D2-D5F8C13DA962}"/>
              </a:ext>
            </a:extLst>
          </p:cNvPr>
          <p:cNvSpPr txBox="1"/>
          <p:nvPr/>
        </p:nvSpPr>
        <p:spPr>
          <a:xfrm>
            <a:off x="0" y="800375"/>
            <a:ext cx="11020926" cy="4683333"/>
          </a:xfrm>
          <a:prstGeom prst="rect">
            <a:avLst/>
          </a:prstGeom>
          <a:noFill/>
        </p:spPr>
        <p:txBody>
          <a:bodyPr wrap="square">
            <a:spAutoFit/>
          </a:bodyPr>
          <a:lstStyle/>
          <a:p>
            <a:pPr marL="266700" lvl="1">
              <a:spcBef>
                <a:spcPts val="500"/>
              </a:spcBef>
              <a:spcAft>
                <a:spcPts val="500"/>
              </a:spcAft>
              <a:defRPr/>
            </a:pPr>
            <a:r>
              <a:rPr lang="en-US" sz="1600" b="1" dirty="0">
                <a:solidFill>
                  <a:srgbClr val="000000"/>
                </a:solidFill>
              </a:rPr>
              <a:t>Original Text:</a:t>
            </a:r>
          </a:p>
          <a:p>
            <a:pPr marL="266700" lvl="1">
              <a:spcBef>
                <a:spcPts val="500"/>
              </a:spcBef>
              <a:spcAft>
                <a:spcPts val="500"/>
              </a:spcAft>
              <a:defRPr/>
            </a:pPr>
            <a:r>
              <a:rPr lang="en-US" sz="1600" i="1" dirty="0">
                <a:solidFill>
                  <a:srgbClr val="000000"/>
                </a:solidFill>
              </a:rPr>
              <a:t>…The Office of the Chief Administrative Officer (CAO) should publish metadata in the spreadsheet accompanying the Statement of Disbursements that contains entity identifiers for all appropriate data field, including, but not limited to, the organization, vendor name and description. These entity identifiers will allow the public to analyze the data underlying the text contained in publicly posted files.</a:t>
            </a:r>
          </a:p>
          <a:p>
            <a:pPr marL="266700" lvl="1">
              <a:spcBef>
                <a:spcPts val="500"/>
              </a:spcBef>
              <a:spcAft>
                <a:spcPts val="500"/>
              </a:spcAft>
              <a:defRPr/>
            </a:pPr>
            <a:r>
              <a:rPr lang="en-US" sz="1600" b="1" dirty="0">
                <a:solidFill>
                  <a:srgbClr val="000000"/>
                </a:solidFill>
              </a:rPr>
              <a:t>CAO Interpretation:</a:t>
            </a:r>
          </a:p>
          <a:p>
            <a:pPr marL="552450" lvl="1" indent="-285750">
              <a:spcBef>
                <a:spcPts val="500"/>
              </a:spcBef>
              <a:spcAft>
                <a:spcPts val="500"/>
              </a:spcAft>
              <a:buFont typeface="Arial" panose="020B0604020202020204" pitchFamily="34" charset="0"/>
              <a:buChar char="•"/>
              <a:defRPr/>
            </a:pPr>
            <a:r>
              <a:rPr lang="en-US" sz="1600" dirty="0">
                <a:solidFill>
                  <a:srgbClr val="000000"/>
                </a:solidFill>
              </a:rPr>
              <a:t>The primary purpose of this change is to make it easier for third parties to download the spreadsheets and perform analysis using automated tools.</a:t>
            </a:r>
          </a:p>
          <a:p>
            <a:pPr marL="552450" lvl="1" indent="-285750">
              <a:spcBef>
                <a:spcPts val="500"/>
              </a:spcBef>
              <a:spcAft>
                <a:spcPts val="500"/>
              </a:spcAft>
              <a:buFont typeface="Arial" panose="020B0604020202020204" pitchFamily="34" charset="0"/>
              <a:buChar char="•"/>
              <a:defRPr/>
            </a:pPr>
            <a:r>
              <a:rPr lang="en-US" sz="1600" dirty="0">
                <a:solidFill>
                  <a:srgbClr val="000000"/>
                </a:solidFill>
              </a:rPr>
              <a:t>The “SOD DETAIL TRANSACTIONS” file is the focus of this request.</a:t>
            </a:r>
          </a:p>
          <a:p>
            <a:pPr marL="552450" lvl="1" indent="-285750">
              <a:spcBef>
                <a:spcPts val="500"/>
              </a:spcBef>
              <a:spcAft>
                <a:spcPts val="500"/>
              </a:spcAft>
              <a:buFont typeface="Arial" panose="020B0604020202020204" pitchFamily="34" charset="0"/>
              <a:buChar char="•"/>
              <a:defRPr/>
            </a:pPr>
            <a:r>
              <a:rPr lang="en-US" sz="1600" dirty="0">
                <a:solidFill>
                  <a:srgbClr val="000000"/>
                </a:solidFill>
              </a:rPr>
              <a:t>Third parties have reported difficulty performing operations that require a “group by” ability or referential integrity.</a:t>
            </a:r>
          </a:p>
          <a:p>
            <a:pPr marL="552450" lvl="1" indent="-285750">
              <a:spcBef>
                <a:spcPts val="500"/>
              </a:spcBef>
              <a:spcAft>
                <a:spcPts val="500"/>
              </a:spcAft>
              <a:buFont typeface="Arial" panose="020B0604020202020204" pitchFamily="34" charset="0"/>
              <a:buChar char="•"/>
              <a:defRPr/>
            </a:pPr>
            <a:r>
              <a:rPr lang="en-US" sz="1600" dirty="0">
                <a:solidFill>
                  <a:srgbClr val="000000"/>
                </a:solidFill>
              </a:rPr>
              <a:t>The SOD fields in question are text fields which can/do include spaces and punctation. Adding corresponding  “ID fields” with unique values will enable third parties to perform automated operations with greater confidence and ease.</a:t>
            </a:r>
          </a:p>
          <a:p>
            <a:pPr marL="552450" lvl="1" indent="-285750">
              <a:spcBef>
                <a:spcPts val="500"/>
              </a:spcBef>
              <a:spcAft>
                <a:spcPts val="500"/>
              </a:spcAft>
              <a:buFont typeface="Arial" panose="020B0604020202020204" pitchFamily="34" charset="0"/>
              <a:buChar char="•"/>
              <a:defRPr/>
            </a:pPr>
            <a:r>
              <a:rPr lang="en-US" sz="1600" dirty="0">
                <a:solidFill>
                  <a:srgbClr val="000000"/>
                </a:solidFill>
              </a:rPr>
              <a:t>The Description column does contain instances in which a vendor/supplier has more than one description due to the process by which vendors bill the House. Providing a single “</a:t>
            </a:r>
            <a:r>
              <a:rPr lang="en-US" sz="1600" dirty="0" err="1">
                <a:solidFill>
                  <a:srgbClr val="000000"/>
                </a:solidFill>
              </a:rPr>
              <a:t>vendor_ID</a:t>
            </a:r>
            <a:r>
              <a:rPr lang="en-US" sz="1600" dirty="0">
                <a:solidFill>
                  <a:srgbClr val="000000"/>
                </a:solidFill>
              </a:rPr>
              <a:t>”  column which is unique to the vendor will make the report clearer and easier to analyze with automated tools.</a:t>
            </a:r>
          </a:p>
        </p:txBody>
      </p:sp>
    </p:spTree>
    <p:extLst>
      <p:ext uri="{BB962C8B-B14F-4D97-AF65-F5344CB8AC3E}">
        <p14:creationId xmlns:p14="http://schemas.microsoft.com/office/powerpoint/2010/main" val="1634110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DB9FF10F-23E7-48A2-A6F4-2AA67E6F4FEB}"/>
              </a:ext>
            </a:extLst>
          </p:cNvPr>
          <p:cNvSpPr>
            <a:spLocks noGrp="1"/>
          </p:cNvSpPr>
          <p:nvPr>
            <p:ph type="title"/>
          </p:nvPr>
        </p:nvSpPr>
        <p:spPr>
          <a:xfrm>
            <a:off x="106680" y="141324"/>
            <a:ext cx="9037320" cy="432000"/>
          </a:xfrm>
        </p:spPr>
        <p:txBody>
          <a:bodyPr/>
          <a:lstStyle/>
          <a:p>
            <a:br>
              <a:rPr lang="en-US" dirty="0"/>
            </a:br>
            <a:r>
              <a:rPr lang="en-US" dirty="0"/>
              <a:t>Proposed Offering</a:t>
            </a:r>
          </a:p>
        </p:txBody>
      </p:sp>
      <p:sp>
        <p:nvSpPr>
          <p:cNvPr id="7" name="TextBox 6">
            <a:extLst>
              <a:ext uri="{FF2B5EF4-FFF2-40B4-BE49-F238E27FC236}">
                <a16:creationId xmlns:a16="http://schemas.microsoft.com/office/drawing/2014/main" id="{7DC97288-E5CE-4D82-8C85-79CB36DD7319}"/>
              </a:ext>
            </a:extLst>
          </p:cNvPr>
          <p:cNvSpPr txBox="1"/>
          <p:nvPr/>
        </p:nvSpPr>
        <p:spPr>
          <a:xfrm>
            <a:off x="517605" y="672070"/>
            <a:ext cx="10219888" cy="707886"/>
          </a:xfrm>
          <a:prstGeom prst="rect">
            <a:avLst/>
          </a:prstGeom>
          <a:noFill/>
        </p:spPr>
        <p:txBody>
          <a:bodyPr wrap="square">
            <a:spAutoFit/>
          </a:bodyPr>
          <a:lstStyle/>
          <a:p>
            <a:r>
              <a:rPr lang="en-US" sz="2000" dirty="0">
                <a:solidFill>
                  <a:srgbClr val="000000"/>
                </a:solidFill>
                <a:cs typeface="Calibri"/>
              </a:rPr>
              <a:t>New columns will be added to the SOD DETAIL TRANSACTIONS file. The new columns will provide unique identifiers for following five columns in the current file:</a:t>
            </a:r>
          </a:p>
        </p:txBody>
      </p:sp>
      <p:graphicFrame>
        <p:nvGraphicFramePr>
          <p:cNvPr id="2" name="Table 2">
            <a:extLst>
              <a:ext uri="{FF2B5EF4-FFF2-40B4-BE49-F238E27FC236}">
                <a16:creationId xmlns:a16="http://schemas.microsoft.com/office/drawing/2014/main" id="{483D7C66-C297-2FA1-F696-A6C41982BA3F}"/>
              </a:ext>
            </a:extLst>
          </p:cNvPr>
          <p:cNvGraphicFramePr>
            <a:graphicFrameLocks noGrp="1"/>
          </p:cNvGraphicFramePr>
          <p:nvPr>
            <p:extLst>
              <p:ext uri="{D42A27DB-BD31-4B8C-83A1-F6EECF244321}">
                <p14:modId xmlns:p14="http://schemas.microsoft.com/office/powerpoint/2010/main" val="2558345970"/>
              </p:ext>
            </p:extLst>
          </p:nvPr>
        </p:nvGraphicFramePr>
        <p:xfrm>
          <a:off x="590309" y="1687733"/>
          <a:ext cx="10028057" cy="4399280"/>
        </p:xfrm>
        <a:graphic>
          <a:graphicData uri="http://schemas.openxmlformats.org/drawingml/2006/table">
            <a:tbl>
              <a:tblPr firstRow="1" bandRow="1">
                <a:tableStyleId>{69012ECD-51FC-41F1-AA8D-1B2483CD663E}</a:tableStyleId>
              </a:tblPr>
              <a:tblGrid>
                <a:gridCol w="2540818">
                  <a:extLst>
                    <a:ext uri="{9D8B030D-6E8A-4147-A177-3AD203B41FA5}">
                      <a16:colId xmlns:a16="http://schemas.microsoft.com/office/drawing/2014/main" val="530771694"/>
                    </a:ext>
                  </a:extLst>
                </a:gridCol>
                <a:gridCol w="3305768">
                  <a:extLst>
                    <a:ext uri="{9D8B030D-6E8A-4147-A177-3AD203B41FA5}">
                      <a16:colId xmlns:a16="http://schemas.microsoft.com/office/drawing/2014/main" val="133473414"/>
                    </a:ext>
                  </a:extLst>
                </a:gridCol>
                <a:gridCol w="4181471">
                  <a:extLst>
                    <a:ext uri="{9D8B030D-6E8A-4147-A177-3AD203B41FA5}">
                      <a16:colId xmlns:a16="http://schemas.microsoft.com/office/drawing/2014/main" val="3929520974"/>
                    </a:ext>
                  </a:extLst>
                </a:gridCol>
              </a:tblGrid>
              <a:tr h="370840">
                <a:tc>
                  <a:txBody>
                    <a:bodyPr/>
                    <a:lstStyle/>
                    <a:p>
                      <a:r>
                        <a:rPr lang="en-US" dirty="0"/>
                        <a:t>Current Column Name</a:t>
                      </a:r>
                    </a:p>
                  </a:txBody>
                  <a:tcPr/>
                </a:tc>
                <a:tc>
                  <a:txBody>
                    <a:bodyPr/>
                    <a:lstStyle/>
                    <a:p>
                      <a:r>
                        <a:rPr lang="en-US" dirty="0"/>
                        <a:t>Description </a:t>
                      </a:r>
                    </a:p>
                  </a:txBody>
                  <a:tcPr/>
                </a:tc>
                <a:tc>
                  <a:txBody>
                    <a:bodyPr/>
                    <a:lstStyle/>
                    <a:p>
                      <a:r>
                        <a:rPr lang="en-US" dirty="0"/>
                        <a:t>Notes</a:t>
                      </a:r>
                    </a:p>
                  </a:txBody>
                  <a:tcPr/>
                </a:tc>
                <a:extLst>
                  <a:ext uri="{0D108BD9-81ED-4DB2-BD59-A6C34878D82A}">
                    <a16:rowId xmlns:a16="http://schemas.microsoft.com/office/drawing/2014/main" val="428861634"/>
                  </a:ext>
                </a:extLst>
              </a:tr>
              <a:tr h="370840">
                <a:tc>
                  <a:txBody>
                    <a:bodyPr/>
                    <a:lstStyle/>
                    <a:p>
                      <a:r>
                        <a:rPr lang="en-US" dirty="0"/>
                        <a:t>Organization</a:t>
                      </a:r>
                    </a:p>
                  </a:txBody>
                  <a:tcPr/>
                </a:tc>
                <a:tc>
                  <a:txBody>
                    <a:bodyPr/>
                    <a:lstStyle/>
                    <a:p>
                      <a:r>
                        <a:rPr lang="en-US" dirty="0"/>
                        <a:t>This field is a combination of the funding year and the Office code / </a:t>
                      </a:r>
                      <a:r>
                        <a:rPr lang="en-US" dirty="0" err="1"/>
                        <a:t>DeptID</a:t>
                      </a:r>
                      <a:r>
                        <a:rPr lang="en-US" dirty="0"/>
                        <a:t>.</a:t>
                      </a:r>
                    </a:p>
                  </a:txBody>
                  <a:tcPr/>
                </a:tc>
                <a:tc>
                  <a:txBody>
                    <a:bodyPr/>
                    <a:lstStyle/>
                    <a:p>
                      <a:r>
                        <a:rPr lang="en-US" dirty="0"/>
                        <a:t>The funding year is either LY for MCL Offices and FY for all other Offices. FY and LY are distinct fields in the PeopleSoft Chart of Accounts</a:t>
                      </a:r>
                    </a:p>
                  </a:txBody>
                  <a:tcPr/>
                </a:tc>
                <a:extLst>
                  <a:ext uri="{0D108BD9-81ED-4DB2-BD59-A6C34878D82A}">
                    <a16:rowId xmlns:a16="http://schemas.microsoft.com/office/drawing/2014/main" val="2325929562"/>
                  </a:ext>
                </a:extLst>
              </a:tr>
              <a:tr h="370840">
                <a:tc>
                  <a:txBody>
                    <a:bodyPr/>
                    <a:lstStyle/>
                    <a:p>
                      <a:r>
                        <a:rPr lang="en-US" dirty="0"/>
                        <a:t>Program</a:t>
                      </a:r>
                    </a:p>
                  </a:txBody>
                  <a:tcPr/>
                </a:tc>
                <a:tc>
                  <a:txBody>
                    <a:bodyPr/>
                    <a:lstStyle/>
                    <a:p>
                      <a:r>
                        <a:rPr lang="en-US" dirty="0"/>
                        <a:t>This field represents the Program Code in the PeopleSoft Chart of Accounts.</a:t>
                      </a:r>
                    </a:p>
                  </a:txBody>
                  <a:tcPr/>
                </a:tc>
                <a:tc>
                  <a:txBody>
                    <a:bodyPr/>
                    <a:lstStyle/>
                    <a:p>
                      <a:r>
                        <a:rPr lang="en-US" dirty="0"/>
                        <a:t>This field has a one-to-one relationship with the Program Code.</a:t>
                      </a:r>
                    </a:p>
                  </a:txBody>
                  <a:tcPr/>
                </a:tc>
                <a:extLst>
                  <a:ext uri="{0D108BD9-81ED-4DB2-BD59-A6C34878D82A}">
                    <a16:rowId xmlns:a16="http://schemas.microsoft.com/office/drawing/2014/main" val="1638931442"/>
                  </a:ext>
                </a:extLst>
              </a:tr>
              <a:tr h="370840">
                <a:tc>
                  <a:txBody>
                    <a:bodyPr/>
                    <a:lstStyle/>
                    <a:p>
                      <a:r>
                        <a:rPr lang="en-US" dirty="0"/>
                        <a:t>Sort Subtotal Description</a:t>
                      </a:r>
                    </a:p>
                  </a:txBody>
                  <a:tcPr/>
                </a:tc>
                <a:tc>
                  <a:txBody>
                    <a:bodyPr/>
                    <a:lstStyle/>
                    <a:p>
                      <a:r>
                        <a:rPr lang="en-US" dirty="0"/>
                        <a:t>This field is the high-level category of the BOC.</a:t>
                      </a:r>
                    </a:p>
                  </a:txBody>
                  <a:tcPr/>
                </a:tc>
                <a:tc>
                  <a:txBody>
                    <a:bodyPr/>
                    <a:lstStyle/>
                    <a:p>
                      <a:r>
                        <a:rPr lang="en-US" dirty="0"/>
                        <a:t>First two digits in the BOC</a:t>
                      </a:r>
                    </a:p>
                  </a:txBody>
                  <a:tcPr/>
                </a:tc>
                <a:extLst>
                  <a:ext uri="{0D108BD9-81ED-4DB2-BD59-A6C34878D82A}">
                    <a16:rowId xmlns:a16="http://schemas.microsoft.com/office/drawing/2014/main" val="268475136"/>
                  </a:ext>
                </a:extLst>
              </a:tr>
              <a:tr h="370840">
                <a:tc>
                  <a:txBody>
                    <a:bodyPr/>
                    <a:lstStyle/>
                    <a:p>
                      <a:r>
                        <a:rPr lang="en-US" dirty="0"/>
                        <a:t>Description</a:t>
                      </a:r>
                    </a:p>
                  </a:txBody>
                  <a:tcPr/>
                </a:tc>
                <a:tc>
                  <a:txBody>
                    <a:bodyPr/>
                    <a:lstStyle/>
                    <a:p>
                      <a:r>
                        <a:rPr lang="en-US" dirty="0"/>
                        <a:t>This is the BOC</a:t>
                      </a:r>
                    </a:p>
                  </a:txBody>
                  <a:tcPr/>
                </a:tc>
                <a:tc>
                  <a:txBody>
                    <a:bodyPr/>
                    <a:lstStyle/>
                    <a:p>
                      <a:r>
                        <a:rPr lang="en-US" dirty="0"/>
                        <a:t>Full four-digit BOC</a:t>
                      </a:r>
                    </a:p>
                  </a:txBody>
                  <a:tcPr/>
                </a:tc>
                <a:extLst>
                  <a:ext uri="{0D108BD9-81ED-4DB2-BD59-A6C34878D82A}">
                    <a16:rowId xmlns:a16="http://schemas.microsoft.com/office/drawing/2014/main" val="1237152493"/>
                  </a:ext>
                </a:extLst>
              </a:tr>
              <a:tr h="370840">
                <a:tc>
                  <a:txBody>
                    <a:bodyPr/>
                    <a:lstStyle/>
                    <a:p>
                      <a:r>
                        <a:rPr lang="en-US" dirty="0" err="1"/>
                        <a:t>Vendor_Name</a:t>
                      </a:r>
                      <a:endParaRPr lang="en-US" dirty="0"/>
                    </a:p>
                  </a:txBody>
                  <a:tcPr/>
                </a:tc>
                <a:tc>
                  <a:txBody>
                    <a:bodyPr/>
                    <a:lstStyle/>
                    <a:p>
                      <a:r>
                        <a:rPr lang="en-US" dirty="0"/>
                        <a:t>This is pulled from the Vendor address. Vendors can have multiple addresses.</a:t>
                      </a:r>
                    </a:p>
                  </a:txBody>
                  <a:tcPr/>
                </a:tc>
                <a:tc>
                  <a:txBody>
                    <a:bodyPr/>
                    <a:lstStyle/>
                    <a:p>
                      <a:r>
                        <a:rPr lang="en-US" dirty="0"/>
                        <a:t>The Vendor Header ID is the unique key for the vendor</a:t>
                      </a:r>
                    </a:p>
                  </a:txBody>
                  <a:tcPr/>
                </a:tc>
                <a:extLst>
                  <a:ext uri="{0D108BD9-81ED-4DB2-BD59-A6C34878D82A}">
                    <a16:rowId xmlns:a16="http://schemas.microsoft.com/office/drawing/2014/main" val="1417433053"/>
                  </a:ext>
                </a:extLst>
              </a:tr>
            </a:tbl>
          </a:graphicData>
        </a:graphic>
      </p:graphicFrame>
    </p:spTree>
    <p:extLst>
      <p:ext uri="{BB962C8B-B14F-4D97-AF65-F5344CB8AC3E}">
        <p14:creationId xmlns:p14="http://schemas.microsoft.com/office/powerpoint/2010/main" val="1399061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DB9FF10F-23E7-48A2-A6F4-2AA67E6F4FEB}"/>
              </a:ext>
            </a:extLst>
          </p:cNvPr>
          <p:cNvSpPr>
            <a:spLocks noGrp="1"/>
          </p:cNvSpPr>
          <p:nvPr>
            <p:ph type="title"/>
          </p:nvPr>
        </p:nvSpPr>
        <p:spPr>
          <a:xfrm>
            <a:off x="180108" y="215280"/>
            <a:ext cx="5250873" cy="432000"/>
          </a:xfrm>
        </p:spPr>
        <p:txBody>
          <a:bodyPr/>
          <a:lstStyle/>
          <a:p>
            <a:r>
              <a:rPr lang="en-US" dirty="0"/>
              <a:t>Assumptions</a:t>
            </a:r>
          </a:p>
        </p:txBody>
      </p:sp>
      <p:sp>
        <p:nvSpPr>
          <p:cNvPr id="4" name="Text Placeholder 80">
            <a:extLst>
              <a:ext uri="{FF2B5EF4-FFF2-40B4-BE49-F238E27FC236}">
                <a16:creationId xmlns:a16="http://schemas.microsoft.com/office/drawing/2014/main" id="{7DF80D95-B8A0-42EF-9F19-A39CFD3E685E}"/>
              </a:ext>
            </a:extLst>
          </p:cNvPr>
          <p:cNvSpPr txBox="1">
            <a:spLocks/>
          </p:cNvSpPr>
          <p:nvPr/>
        </p:nvSpPr>
        <p:spPr>
          <a:xfrm>
            <a:off x="473825" y="4188618"/>
            <a:ext cx="10104873" cy="2238102"/>
          </a:xfrm>
          <a:prstGeom prst="rect">
            <a:avLst/>
          </a:prstGeom>
        </p:spPr>
        <p:txBody>
          <a:bodyPr lIns="0" tIns="0" rIns="0" bIns="0"/>
          <a:lstStyle>
            <a:lvl1pPr marL="266700" indent="-266700" algn="l" defTabSz="914400" rtl="0" eaLnBrk="1" latinLnBrk="0" hangingPunct="1">
              <a:lnSpc>
                <a:spcPct val="100000"/>
              </a:lnSpc>
              <a:spcBef>
                <a:spcPts val="1000"/>
              </a:spcBef>
              <a:spcAft>
                <a:spcPts val="500"/>
              </a:spcAft>
              <a:buClr>
                <a:schemeClr val="accent1"/>
              </a:buClr>
              <a:buFont typeface="Arial" panose="020B0604020202020204" pitchFamily="34" charset="0"/>
              <a:buChar char="○"/>
              <a:defRPr sz="1800" kern="1200">
                <a:solidFill>
                  <a:schemeClr val="tx2"/>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sz="1600" kern="120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sz="1400" kern="120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solidFill>
                <a:schemeClr val="bg1">
                  <a:lumMod val="50000"/>
                </a:schemeClr>
              </a:solidFill>
            </a:endParaRPr>
          </a:p>
        </p:txBody>
      </p:sp>
      <p:sp>
        <p:nvSpPr>
          <p:cNvPr id="7" name="TextBox 6">
            <a:extLst>
              <a:ext uri="{FF2B5EF4-FFF2-40B4-BE49-F238E27FC236}">
                <a16:creationId xmlns:a16="http://schemas.microsoft.com/office/drawing/2014/main" id="{553945F2-11B2-A7CD-21D2-D5F8C13DA962}"/>
              </a:ext>
            </a:extLst>
          </p:cNvPr>
          <p:cNvSpPr txBox="1"/>
          <p:nvPr/>
        </p:nvSpPr>
        <p:spPr>
          <a:xfrm>
            <a:off x="0" y="800375"/>
            <a:ext cx="11020926" cy="3354765"/>
          </a:xfrm>
          <a:prstGeom prst="rect">
            <a:avLst/>
          </a:prstGeom>
          <a:noFill/>
        </p:spPr>
        <p:txBody>
          <a:bodyPr wrap="square">
            <a:spAutoFit/>
          </a:bodyPr>
          <a:lstStyle/>
          <a:p>
            <a:pPr marL="266700" lvl="1">
              <a:spcBef>
                <a:spcPts val="500"/>
              </a:spcBef>
              <a:spcAft>
                <a:spcPts val="500"/>
              </a:spcAft>
              <a:defRPr/>
            </a:pPr>
            <a:r>
              <a:rPr lang="en-US" b="1" dirty="0">
                <a:solidFill>
                  <a:schemeClr val="accent2"/>
                </a:solidFill>
              </a:rPr>
              <a:t>Assumptions:</a:t>
            </a:r>
          </a:p>
          <a:p>
            <a:pPr marL="266700" lvl="1">
              <a:spcBef>
                <a:spcPts val="500"/>
              </a:spcBef>
              <a:spcAft>
                <a:spcPts val="500"/>
              </a:spcAft>
              <a:defRPr/>
            </a:pPr>
            <a:r>
              <a:rPr lang="en-US" sz="1600" b="1" dirty="0">
                <a:solidFill>
                  <a:srgbClr val="000000"/>
                </a:solidFill>
              </a:rPr>
              <a:t>Employee Vendors: </a:t>
            </a:r>
            <a:r>
              <a:rPr lang="en-US" sz="1600" dirty="0">
                <a:solidFill>
                  <a:srgbClr val="000000"/>
                </a:solidFill>
              </a:rPr>
              <a:t>We will not provide </a:t>
            </a:r>
            <a:r>
              <a:rPr lang="en-US" sz="1600" dirty="0" err="1">
                <a:solidFill>
                  <a:srgbClr val="000000"/>
                </a:solidFill>
              </a:rPr>
              <a:t>vendor_id</a:t>
            </a:r>
            <a:r>
              <a:rPr lang="en-US" sz="1600" dirty="0">
                <a:solidFill>
                  <a:srgbClr val="000000"/>
                </a:solidFill>
              </a:rPr>
              <a:t> for employee payments.</a:t>
            </a:r>
          </a:p>
          <a:p>
            <a:pPr marL="266700" lvl="1">
              <a:spcBef>
                <a:spcPts val="500"/>
              </a:spcBef>
              <a:spcAft>
                <a:spcPts val="500"/>
              </a:spcAft>
              <a:defRPr/>
            </a:pPr>
            <a:r>
              <a:rPr lang="en-US" sz="1600" b="1" dirty="0">
                <a:solidFill>
                  <a:srgbClr val="000000"/>
                </a:solidFill>
              </a:rPr>
              <a:t>Transfers:</a:t>
            </a:r>
            <a:r>
              <a:rPr lang="en-US" sz="1600" dirty="0">
                <a:solidFill>
                  <a:srgbClr val="000000"/>
                </a:solidFill>
              </a:rPr>
              <a:t> We will not provide </a:t>
            </a:r>
            <a:r>
              <a:rPr lang="en-US" sz="1600" dirty="0" err="1">
                <a:solidFill>
                  <a:srgbClr val="000000"/>
                </a:solidFill>
              </a:rPr>
              <a:t>vendor_id</a:t>
            </a:r>
            <a:r>
              <a:rPr lang="en-US" sz="1600" dirty="0">
                <a:solidFill>
                  <a:srgbClr val="000000"/>
                </a:solidFill>
              </a:rPr>
              <a:t> for transfers, such as telecom charges.</a:t>
            </a:r>
          </a:p>
          <a:p>
            <a:pPr marL="266700" lvl="1">
              <a:spcBef>
                <a:spcPts val="500"/>
              </a:spcBef>
              <a:spcAft>
                <a:spcPts val="500"/>
              </a:spcAft>
              <a:defRPr/>
            </a:pPr>
            <a:r>
              <a:rPr lang="en-US" sz="1600" b="1" dirty="0">
                <a:solidFill>
                  <a:srgbClr val="000000"/>
                </a:solidFill>
              </a:rPr>
              <a:t>Citi Bank: </a:t>
            </a:r>
            <a:r>
              <a:rPr lang="en-US" sz="1600" dirty="0">
                <a:solidFill>
                  <a:srgbClr val="000000"/>
                </a:solidFill>
              </a:rPr>
              <a:t>We will provide the Citi Bank </a:t>
            </a:r>
            <a:r>
              <a:rPr lang="en-US" sz="1600" dirty="0" err="1">
                <a:solidFill>
                  <a:srgbClr val="000000"/>
                </a:solidFill>
              </a:rPr>
              <a:t>vendor_id</a:t>
            </a:r>
            <a:r>
              <a:rPr lang="en-US" sz="1600" dirty="0">
                <a:solidFill>
                  <a:srgbClr val="000000"/>
                </a:solidFill>
              </a:rPr>
              <a:t> for all Citi Bank payments. We do not have a vendor ID for the merchants. Only a description.</a:t>
            </a:r>
          </a:p>
          <a:p>
            <a:pPr marL="266700" lvl="1">
              <a:spcBef>
                <a:spcPts val="500"/>
              </a:spcBef>
              <a:spcAft>
                <a:spcPts val="500"/>
              </a:spcAft>
              <a:defRPr/>
            </a:pPr>
            <a:r>
              <a:rPr lang="en-US" sz="1600" b="1" dirty="0">
                <a:solidFill>
                  <a:srgbClr val="000000"/>
                </a:solidFill>
              </a:rPr>
              <a:t>Mask Employee Payments: </a:t>
            </a:r>
            <a:r>
              <a:rPr lang="en-US" sz="1600" dirty="0">
                <a:solidFill>
                  <a:srgbClr val="000000"/>
                </a:solidFill>
              </a:rPr>
              <a:t>Employee payments that use a masked BOC will continue to be labeled as “Other Compensation” and will use a “masked” BOC of 1100. The following BOCs are currently masked: 1104 Accrued Leave, 1106 Bonus, 1107 Severance, and 1108 Other Lump Sum.</a:t>
            </a:r>
            <a:endParaRPr lang="en-US" sz="1600" b="1" dirty="0">
              <a:solidFill>
                <a:srgbClr val="000000"/>
              </a:solidFill>
            </a:endParaRPr>
          </a:p>
          <a:p>
            <a:pPr marL="266700" lvl="1">
              <a:spcBef>
                <a:spcPts val="500"/>
              </a:spcBef>
              <a:spcAft>
                <a:spcPts val="500"/>
              </a:spcAft>
              <a:defRPr/>
            </a:pPr>
            <a:endParaRPr lang="en-US" sz="1600" b="1" dirty="0">
              <a:solidFill>
                <a:srgbClr val="000000"/>
              </a:solidFill>
            </a:endParaRPr>
          </a:p>
          <a:p>
            <a:pPr marL="266700" lvl="1">
              <a:spcBef>
                <a:spcPts val="500"/>
              </a:spcBef>
              <a:spcAft>
                <a:spcPts val="500"/>
              </a:spcAft>
              <a:defRPr/>
            </a:pPr>
            <a:endParaRPr lang="en-US" sz="1600" dirty="0">
              <a:solidFill>
                <a:srgbClr val="000000"/>
              </a:solidFill>
            </a:endParaRPr>
          </a:p>
        </p:txBody>
      </p:sp>
    </p:spTree>
    <p:extLst>
      <p:ext uri="{BB962C8B-B14F-4D97-AF65-F5344CB8AC3E}">
        <p14:creationId xmlns:p14="http://schemas.microsoft.com/office/powerpoint/2010/main" val="299539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5B7CF29-1CFB-6CF0-ACCC-EE8213E3ACD3}"/>
              </a:ext>
            </a:extLst>
          </p:cNvPr>
          <p:cNvSpPr>
            <a:spLocks noGrp="1"/>
          </p:cNvSpPr>
          <p:nvPr>
            <p:ph type="body" sz="half" idx="2"/>
          </p:nvPr>
        </p:nvSpPr>
        <p:spPr>
          <a:xfrm>
            <a:off x="839788" y="362857"/>
            <a:ext cx="10263641" cy="5506131"/>
          </a:xfrm>
        </p:spPr>
        <p:txBody>
          <a:bodyPr anchor="ctr"/>
          <a:lstStyle/>
          <a:p>
            <a:pPr algn="ctr"/>
            <a:r>
              <a:rPr lang="en-US" sz="7200" dirty="0"/>
              <a:t>Sample File</a:t>
            </a:r>
          </a:p>
          <a:p>
            <a:pPr algn="ctr"/>
            <a:r>
              <a:rPr lang="en-US" sz="1800" dirty="0"/>
              <a:t>A sample file will be made available along with this presentation. The new columns are highlighted in yellow.</a:t>
            </a:r>
          </a:p>
        </p:txBody>
      </p:sp>
    </p:spTree>
    <p:extLst>
      <p:ext uri="{BB962C8B-B14F-4D97-AF65-F5344CB8AC3E}">
        <p14:creationId xmlns:p14="http://schemas.microsoft.com/office/powerpoint/2010/main" val="939889882"/>
      </p:ext>
    </p:extLst>
  </p:cSld>
  <p:clrMapOvr>
    <a:masterClrMapping/>
  </p:clrMapOvr>
</p:sld>
</file>

<file path=ppt/theme/theme1.xml><?xml version="1.0" encoding="utf-8"?>
<a:theme xmlns:a="http://schemas.openxmlformats.org/drawingml/2006/main" name="Office Theme">
  <a:themeElements>
    <a:clrScheme name="CAO Color Scheme">
      <a:dk1>
        <a:srgbClr val="003349"/>
      </a:dk1>
      <a:lt1>
        <a:srgbClr val="FFFFFF"/>
      </a:lt1>
      <a:dk2>
        <a:srgbClr val="808E9B"/>
      </a:dk2>
      <a:lt2>
        <a:srgbClr val="E0E0E0"/>
      </a:lt2>
      <a:accent1>
        <a:srgbClr val="B79C73"/>
      </a:accent1>
      <a:accent2>
        <a:srgbClr val="005B8F"/>
      </a:accent2>
      <a:accent3>
        <a:srgbClr val="9AD3EF"/>
      </a:accent3>
      <a:accent4>
        <a:srgbClr val="C7493E"/>
      </a:accent4>
      <a:accent5>
        <a:srgbClr val="891F1F"/>
      </a:accent5>
      <a:accent6>
        <a:srgbClr val="F0E0C2"/>
      </a:accent6>
      <a:hlink>
        <a:srgbClr val="005B8F"/>
      </a:hlink>
      <a:folHlink>
        <a:srgbClr val="9AD3E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AO-Powerpoint-Presentation_Template-01" id="{0EB24414-2129-3D4C-8103-42A03F6692B4}" vid="{A67F5BD7-AF3D-4249-B878-5C6CE94F595C}"/>
    </a:ext>
  </a:extLst>
</a:theme>
</file>

<file path=ppt/theme/theme2.xml><?xml version="1.0" encoding="utf-8"?>
<a:theme xmlns:a="http://schemas.openxmlformats.org/drawingml/2006/main" name="1_Custom Design">
  <a:themeElements>
    <a:clrScheme name="CAO Color Scheme 1">
      <a:dk1>
        <a:srgbClr val="002C3F"/>
      </a:dk1>
      <a:lt1>
        <a:srgbClr val="FFFFFF"/>
      </a:lt1>
      <a:dk2>
        <a:srgbClr val="808E9B"/>
      </a:dk2>
      <a:lt2>
        <a:srgbClr val="E0E0E0"/>
      </a:lt2>
      <a:accent1>
        <a:srgbClr val="B79C73"/>
      </a:accent1>
      <a:accent2>
        <a:srgbClr val="005B8F"/>
      </a:accent2>
      <a:accent3>
        <a:srgbClr val="9AD3EF"/>
      </a:accent3>
      <a:accent4>
        <a:srgbClr val="C7493E"/>
      </a:accent4>
      <a:accent5>
        <a:srgbClr val="891F1F"/>
      </a:accent5>
      <a:accent6>
        <a:srgbClr val="F0E0C2"/>
      </a:accent6>
      <a:hlink>
        <a:srgbClr val="005B8F"/>
      </a:hlink>
      <a:folHlink>
        <a:srgbClr val="9AD3E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AO-Powerpoint-Presentation_Template-01" id="{0EB24414-2129-3D4C-8103-42A03F6692B4}" vid="{FF7CE637-D6DD-294D-BF9F-5DD1AF73DE6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CB17052BE8C22488E510C603C6BF4FC" ma:contentTypeVersion="10" ma:contentTypeDescription="Create a new document." ma:contentTypeScope="" ma:versionID="067bd20605f29391a27703b870dc637c">
  <xsd:schema xmlns:xsd="http://www.w3.org/2001/XMLSchema" xmlns:xs="http://www.w3.org/2001/XMLSchema" xmlns:p="http://schemas.microsoft.com/office/2006/metadata/properties" xmlns:ns3="20d6a4c1-a12c-4e1c-99f7-723bbd9e4256" xmlns:ns4="9eb78b25-82e8-47e3-ad23-bef1c99cfd10" targetNamespace="http://schemas.microsoft.com/office/2006/metadata/properties" ma:root="true" ma:fieldsID="5d5aae58295c655695513319d90d161a" ns3:_="" ns4:_="">
    <xsd:import namespace="20d6a4c1-a12c-4e1c-99f7-723bbd9e4256"/>
    <xsd:import namespace="9eb78b25-82e8-47e3-ad23-bef1c99cfd1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d6a4c1-a12c-4e1c-99f7-723bbd9e425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eb78b25-82e8-47e3-ad23-bef1c99cfd10"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FFFEA1C-4D28-422A-816B-51B2F61D85DA}">
  <ds:schemaRefs>
    <ds:schemaRef ds:uri="http://schemas.microsoft.com/sharepoint/v3/contenttype/forms"/>
  </ds:schemaRefs>
</ds:datastoreItem>
</file>

<file path=customXml/itemProps2.xml><?xml version="1.0" encoding="utf-8"?>
<ds:datastoreItem xmlns:ds="http://schemas.openxmlformats.org/officeDocument/2006/customXml" ds:itemID="{83281CD7-73EC-483F-9E42-B0FF4CF860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0d6a4c1-a12c-4e1c-99f7-723bbd9e4256"/>
    <ds:schemaRef ds:uri="9eb78b25-82e8-47e3-ad23-bef1c99cfd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70A2AAC-D70B-4233-9389-268D6896774D}">
  <ds:schemaRefs>
    <ds:schemaRef ds:uri="http://schemas.microsoft.com/office/infopath/2007/PartnerControls"/>
    <ds:schemaRef ds:uri="http://purl.org/dc/elements/1.1/"/>
    <ds:schemaRef ds:uri="http://schemas.microsoft.com/office/2006/documentManagement/types"/>
    <ds:schemaRef ds:uri="9eb78b25-82e8-47e3-ad23-bef1c99cfd10"/>
    <ds:schemaRef ds:uri="http://purl.org/dc/dcmitype/"/>
    <ds:schemaRef ds:uri="http://schemas.microsoft.com/office/2006/metadata/properties"/>
    <ds:schemaRef ds:uri="http://purl.org/dc/terms/"/>
    <ds:schemaRef ds:uri="http://www.w3.org/XML/1998/namespace"/>
    <ds:schemaRef ds:uri="http://schemas.openxmlformats.org/package/2006/metadata/core-properties"/>
    <ds:schemaRef ds:uri="20d6a4c1-a12c-4e1c-99f7-723bbd9e4256"/>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563</Words>
  <Application>Microsoft Macintosh PowerPoint</Application>
  <PresentationFormat>Widescreen</PresentationFormat>
  <Paragraphs>49</Paragraphs>
  <Slides>6</Slides>
  <Notes>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Arial</vt:lpstr>
      <vt:lpstr>Calibri</vt:lpstr>
      <vt:lpstr>Calibri Light</vt:lpstr>
      <vt:lpstr>Times New Roman</vt:lpstr>
      <vt:lpstr>Office Theme</vt:lpstr>
      <vt:lpstr>1_Custom Design</vt:lpstr>
      <vt:lpstr>PowerPoint Presentation</vt:lpstr>
      <vt:lpstr> Agenda</vt:lpstr>
      <vt:lpstr>CHA Request</vt:lpstr>
      <vt:lpstr> Proposed Offering</vt:lpstr>
      <vt:lpstr>Assumptions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
  <cp:revision>506</cp:revision>
  <dcterms:created xsi:type="dcterms:W3CDTF">2019-08-16T17:50:14Z</dcterms:created>
  <dcterms:modified xsi:type="dcterms:W3CDTF">2022-09-27T23:02:06Z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0x0101009CB17052BE8C22488E510C603C6BF4FC</vt:lpwstr>
  </property>
</Properties>
</file>